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jpeg" ContentType="image/jpeg"/>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sldIdLst>
    <p:sldId id="256" r:id="rId2"/>
  </p:sldIdLst>
  <p:sldSz cx="21602700" cy="32404050"/>
  <p:notesSz cx="6858000" cy="8924925"/>
  <p:defaultTextStyle>
    <a:defPPr>
      <a:defRPr lang="pt-BR"/>
    </a:defPPr>
    <a:lvl1pPr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10206">
          <p15:clr>
            <a:srgbClr val="A4A3A4"/>
          </p15:clr>
        </p15:guide>
        <p15:guide id="2" pos="6827">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OSE LEANDRO" initials="JL" lastIdx="4" clrIdx="0">
    <p:extLst>
      <p:ext uri="{19B8F6BF-5375-455C-9EA6-DF929625EA0E}">
        <p15:presenceInfo xmlns:p15="http://schemas.microsoft.com/office/powerpoint/2012/main" userId="JOSE LEANDRO"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inimized">
    <p:restoredLeft sz="0" autoAdjust="0"/>
    <p:restoredTop sz="95118" autoAdjust="0"/>
  </p:normalViewPr>
  <p:slideViewPr>
    <p:cSldViewPr>
      <p:cViewPr varScale="1">
        <p:scale>
          <a:sx n="18" d="100"/>
          <a:sy n="18" d="100"/>
        </p:scale>
        <p:origin x="3270" y="120"/>
      </p:cViewPr>
      <p:guideLst>
        <p:guide orient="horz" pos="10206"/>
        <p:guide pos="6827"/>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commentAuthors" Target="commentAuthors.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image" Target="../media/image2.wmf"/><Relationship Id="rId1" Type="http://schemas.openxmlformats.org/officeDocument/2006/relationships/image" Target="../media/image1.wmf"/><Relationship Id="rId5" Type="http://schemas.openxmlformats.org/officeDocument/2006/relationships/image" Target="../media/image5.wmf"/><Relationship Id="rId4" Type="http://schemas.openxmlformats.org/officeDocument/2006/relationships/image" Target="../media/image4.w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620204" y="10066796"/>
            <a:ext cx="18362295" cy="6945332"/>
          </a:xfrm>
        </p:spPr>
        <p:txBody>
          <a:bodyPr/>
          <a:lstStyle/>
          <a:p>
            <a:r>
              <a:rPr lang="en-US"/>
              <a:t>Click to edit Master title style</a:t>
            </a:r>
            <a:endParaRPr lang="pt-BR"/>
          </a:p>
        </p:txBody>
      </p:sp>
      <p:sp>
        <p:nvSpPr>
          <p:cNvPr id="3" name="Subtitle 2"/>
          <p:cNvSpPr>
            <a:spLocks noGrp="1"/>
          </p:cNvSpPr>
          <p:nvPr>
            <p:ph type="subTitle" idx="1"/>
          </p:nvPr>
        </p:nvSpPr>
        <p:spPr>
          <a:xfrm>
            <a:off x="3240405" y="18362295"/>
            <a:ext cx="15121890" cy="8281035"/>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pt-BR"/>
          </a:p>
        </p:txBody>
      </p:sp>
      <p:sp>
        <p:nvSpPr>
          <p:cNvPr id="4" name="Rectangle 4"/>
          <p:cNvSpPr>
            <a:spLocks noGrp="1" noChangeArrowheads="1"/>
          </p:cNvSpPr>
          <p:nvPr>
            <p:ph type="dt" sz="half" idx="10"/>
          </p:nvPr>
        </p:nvSpPr>
        <p:spPr>
          <a:ln/>
        </p:spPr>
        <p:txBody>
          <a:bodyPr/>
          <a:lstStyle>
            <a:lvl1pPr>
              <a:defRPr/>
            </a:lvl1pPr>
          </a:lstStyle>
          <a:p>
            <a:pPr>
              <a:defRPr/>
            </a:pPr>
            <a:endParaRPr lang="pt-PT"/>
          </a:p>
        </p:txBody>
      </p:sp>
      <p:sp>
        <p:nvSpPr>
          <p:cNvPr id="5" name="Rectangle 5"/>
          <p:cNvSpPr>
            <a:spLocks noGrp="1" noChangeArrowheads="1"/>
          </p:cNvSpPr>
          <p:nvPr>
            <p:ph type="ftr" sz="quarter" idx="11"/>
          </p:nvPr>
        </p:nvSpPr>
        <p:spPr>
          <a:ln/>
        </p:spPr>
        <p:txBody>
          <a:bodyPr/>
          <a:lstStyle>
            <a:lvl1pPr>
              <a:defRPr/>
            </a:lvl1pPr>
          </a:lstStyle>
          <a:p>
            <a:pPr>
              <a:defRPr/>
            </a:pPr>
            <a:endParaRPr lang="pt-PT"/>
          </a:p>
        </p:txBody>
      </p:sp>
      <p:sp>
        <p:nvSpPr>
          <p:cNvPr id="6" name="Rectangle 6"/>
          <p:cNvSpPr>
            <a:spLocks noGrp="1" noChangeArrowheads="1"/>
          </p:cNvSpPr>
          <p:nvPr>
            <p:ph type="sldNum" sz="quarter" idx="12"/>
          </p:nvPr>
        </p:nvSpPr>
        <p:spPr>
          <a:ln/>
        </p:spPr>
        <p:txBody>
          <a:bodyPr/>
          <a:lstStyle>
            <a:lvl1pPr>
              <a:defRPr/>
            </a:lvl1pPr>
          </a:lstStyle>
          <a:p>
            <a:fld id="{40DEF29E-28F5-4251-A6CD-6ECA41E25F9C}" type="slidenum">
              <a:rPr lang="pt-BR" altLang="pt-BR"/>
              <a:pPr/>
              <a:t>‹nº›</a:t>
            </a:fld>
            <a:endParaRPr lang="pt-BR" altLang="pt-BR"/>
          </a:p>
        </p:txBody>
      </p:sp>
    </p:spTree>
    <p:extLst>
      <p:ext uri="{BB962C8B-B14F-4D97-AF65-F5344CB8AC3E}">
        <p14:creationId xmlns:p14="http://schemas.microsoft.com/office/powerpoint/2010/main" val="410244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pt-B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t-BR"/>
          </a:p>
        </p:txBody>
      </p:sp>
      <p:sp>
        <p:nvSpPr>
          <p:cNvPr id="4" name="Rectangle 4"/>
          <p:cNvSpPr>
            <a:spLocks noGrp="1" noChangeArrowheads="1"/>
          </p:cNvSpPr>
          <p:nvPr>
            <p:ph type="dt" sz="half" idx="10"/>
          </p:nvPr>
        </p:nvSpPr>
        <p:spPr>
          <a:ln/>
        </p:spPr>
        <p:txBody>
          <a:bodyPr/>
          <a:lstStyle>
            <a:lvl1pPr>
              <a:defRPr/>
            </a:lvl1pPr>
          </a:lstStyle>
          <a:p>
            <a:pPr>
              <a:defRPr/>
            </a:pPr>
            <a:endParaRPr lang="pt-PT"/>
          </a:p>
        </p:txBody>
      </p:sp>
      <p:sp>
        <p:nvSpPr>
          <p:cNvPr id="5" name="Rectangle 5"/>
          <p:cNvSpPr>
            <a:spLocks noGrp="1" noChangeArrowheads="1"/>
          </p:cNvSpPr>
          <p:nvPr>
            <p:ph type="ftr" sz="quarter" idx="11"/>
          </p:nvPr>
        </p:nvSpPr>
        <p:spPr>
          <a:ln/>
        </p:spPr>
        <p:txBody>
          <a:bodyPr/>
          <a:lstStyle>
            <a:lvl1pPr>
              <a:defRPr/>
            </a:lvl1pPr>
          </a:lstStyle>
          <a:p>
            <a:pPr>
              <a:defRPr/>
            </a:pPr>
            <a:endParaRPr lang="pt-PT"/>
          </a:p>
        </p:txBody>
      </p:sp>
      <p:sp>
        <p:nvSpPr>
          <p:cNvPr id="6" name="Rectangle 6"/>
          <p:cNvSpPr>
            <a:spLocks noGrp="1" noChangeArrowheads="1"/>
          </p:cNvSpPr>
          <p:nvPr>
            <p:ph type="sldNum" sz="quarter" idx="12"/>
          </p:nvPr>
        </p:nvSpPr>
        <p:spPr>
          <a:ln/>
        </p:spPr>
        <p:txBody>
          <a:bodyPr/>
          <a:lstStyle>
            <a:lvl1pPr>
              <a:defRPr/>
            </a:lvl1pPr>
          </a:lstStyle>
          <a:p>
            <a:fld id="{B8E26B89-36A7-419B-A008-236EF6AD77E1}" type="slidenum">
              <a:rPr lang="pt-BR" altLang="pt-BR"/>
              <a:pPr/>
              <a:t>‹nº›</a:t>
            </a:fld>
            <a:endParaRPr lang="pt-BR" altLang="pt-BR"/>
          </a:p>
        </p:txBody>
      </p:sp>
    </p:spTree>
    <p:extLst>
      <p:ext uri="{BB962C8B-B14F-4D97-AF65-F5344CB8AC3E}">
        <p14:creationId xmlns:p14="http://schemas.microsoft.com/office/powerpoint/2010/main" val="28601823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707164" y="20823139"/>
            <a:ext cx="18362295" cy="6435804"/>
          </a:xfrm>
        </p:spPr>
        <p:txBody>
          <a:bodyPr anchor="t"/>
          <a:lstStyle>
            <a:lvl1pPr algn="l">
              <a:defRPr sz="4000" b="1" cap="all"/>
            </a:lvl1pPr>
          </a:lstStyle>
          <a:p>
            <a:r>
              <a:rPr lang="en-US"/>
              <a:t>Click to edit Master title style</a:t>
            </a:r>
            <a:endParaRPr lang="pt-BR"/>
          </a:p>
        </p:txBody>
      </p:sp>
      <p:sp>
        <p:nvSpPr>
          <p:cNvPr id="3" name="Text Placeholder 2"/>
          <p:cNvSpPr>
            <a:spLocks noGrp="1"/>
          </p:cNvSpPr>
          <p:nvPr>
            <p:ph type="body" idx="1"/>
          </p:nvPr>
        </p:nvSpPr>
        <p:spPr>
          <a:xfrm>
            <a:off x="1707164" y="13734754"/>
            <a:ext cx="18362295" cy="7088386"/>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pt-PT"/>
          </a:p>
        </p:txBody>
      </p:sp>
      <p:sp>
        <p:nvSpPr>
          <p:cNvPr id="5" name="Rectangle 5"/>
          <p:cNvSpPr>
            <a:spLocks noGrp="1" noChangeArrowheads="1"/>
          </p:cNvSpPr>
          <p:nvPr>
            <p:ph type="ftr" sz="quarter" idx="11"/>
          </p:nvPr>
        </p:nvSpPr>
        <p:spPr>
          <a:ln/>
        </p:spPr>
        <p:txBody>
          <a:bodyPr/>
          <a:lstStyle>
            <a:lvl1pPr>
              <a:defRPr/>
            </a:lvl1pPr>
          </a:lstStyle>
          <a:p>
            <a:pPr>
              <a:defRPr/>
            </a:pPr>
            <a:endParaRPr lang="pt-PT"/>
          </a:p>
        </p:txBody>
      </p:sp>
      <p:sp>
        <p:nvSpPr>
          <p:cNvPr id="6" name="Rectangle 6"/>
          <p:cNvSpPr>
            <a:spLocks noGrp="1" noChangeArrowheads="1"/>
          </p:cNvSpPr>
          <p:nvPr>
            <p:ph type="sldNum" sz="quarter" idx="12"/>
          </p:nvPr>
        </p:nvSpPr>
        <p:spPr>
          <a:ln/>
        </p:spPr>
        <p:txBody>
          <a:bodyPr/>
          <a:lstStyle>
            <a:lvl1pPr>
              <a:defRPr/>
            </a:lvl1pPr>
          </a:lstStyle>
          <a:p>
            <a:fld id="{95CE5D11-7E7E-4870-97E0-3391CE1D6A9D}" type="slidenum">
              <a:rPr lang="pt-BR" altLang="pt-BR"/>
              <a:pPr/>
              <a:t>‹nº›</a:t>
            </a:fld>
            <a:endParaRPr lang="pt-BR" altLang="pt-BR"/>
          </a:p>
        </p:txBody>
      </p:sp>
    </p:spTree>
    <p:extLst>
      <p:ext uri="{BB962C8B-B14F-4D97-AF65-F5344CB8AC3E}">
        <p14:creationId xmlns:p14="http://schemas.microsoft.com/office/powerpoint/2010/main" val="34045342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pt-BR"/>
          </a:p>
        </p:txBody>
      </p:sp>
      <p:sp>
        <p:nvSpPr>
          <p:cNvPr id="3" name="Content Placeholder 2"/>
          <p:cNvSpPr>
            <a:spLocks noGrp="1"/>
          </p:cNvSpPr>
          <p:nvPr>
            <p:ph sz="half" idx="1"/>
          </p:nvPr>
        </p:nvSpPr>
        <p:spPr>
          <a:xfrm>
            <a:off x="1620203" y="9361170"/>
            <a:ext cx="9107918" cy="1944243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t-BR"/>
          </a:p>
        </p:txBody>
      </p:sp>
      <p:sp>
        <p:nvSpPr>
          <p:cNvPr id="4" name="Content Placeholder 3"/>
          <p:cNvSpPr>
            <a:spLocks noGrp="1"/>
          </p:cNvSpPr>
          <p:nvPr>
            <p:ph sz="half" idx="2"/>
          </p:nvPr>
        </p:nvSpPr>
        <p:spPr>
          <a:xfrm>
            <a:off x="10874580" y="9361170"/>
            <a:ext cx="9107918" cy="1944243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t-BR"/>
          </a:p>
        </p:txBody>
      </p:sp>
      <p:sp>
        <p:nvSpPr>
          <p:cNvPr id="5" name="Rectangle 4"/>
          <p:cNvSpPr>
            <a:spLocks noGrp="1" noChangeArrowheads="1"/>
          </p:cNvSpPr>
          <p:nvPr>
            <p:ph type="dt" sz="half" idx="10"/>
          </p:nvPr>
        </p:nvSpPr>
        <p:spPr>
          <a:ln/>
        </p:spPr>
        <p:txBody>
          <a:bodyPr/>
          <a:lstStyle>
            <a:lvl1pPr>
              <a:defRPr/>
            </a:lvl1pPr>
          </a:lstStyle>
          <a:p>
            <a:pPr>
              <a:defRPr/>
            </a:pPr>
            <a:endParaRPr lang="pt-PT"/>
          </a:p>
        </p:txBody>
      </p:sp>
      <p:sp>
        <p:nvSpPr>
          <p:cNvPr id="6" name="Rectangle 5"/>
          <p:cNvSpPr>
            <a:spLocks noGrp="1" noChangeArrowheads="1"/>
          </p:cNvSpPr>
          <p:nvPr>
            <p:ph type="ftr" sz="quarter" idx="11"/>
          </p:nvPr>
        </p:nvSpPr>
        <p:spPr>
          <a:ln/>
        </p:spPr>
        <p:txBody>
          <a:bodyPr/>
          <a:lstStyle>
            <a:lvl1pPr>
              <a:defRPr/>
            </a:lvl1pPr>
          </a:lstStyle>
          <a:p>
            <a:pPr>
              <a:defRPr/>
            </a:pPr>
            <a:endParaRPr lang="pt-PT"/>
          </a:p>
        </p:txBody>
      </p:sp>
      <p:sp>
        <p:nvSpPr>
          <p:cNvPr id="7" name="Rectangle 6"/>
          <p:cNvSpPr>
            <a:spLocks noGrp="1" noChangeArrowheads="1"/>
          </p:cNvSpPr>
          <p:nvPr>
            <p:ph type="sldNum" sz="quarter" idx="12"/>
          </p:nvPr>
        </p:nvSpPr>
        <p:spPr>
          <a:ln/>
        </p:spPr>
        <p:txBody>
          <a:bodyPr/>
          <a:lstStyle>
            <a:lvl1pPr>
              <a:defRPr/>
            </a:lvl1pPr>
          </a:lstStyle>
          <a:p>
            <a:fld id="{6EB7880B-2DC3-40F2-A29B-4C51D210166E}" type="slidenum">
              <a:rPr lang="pt-BR" altLang="pt-BR"/>
              <a:pPr/>
              <a:t>‹nº›</a:t>
            </a:fld>
            <a:endParaRPr lang="pt-BR" altLang="pt-BR"/>
          </a:p>
        </p:txBody>
      </p:sp>
    </p:spTree>
    <p:extLst>
      <p:ext uri="{BB962C8B-B14F-4D97-AF65-F5344CB8AC3E}">
        <p14:creationId xmlns:p14="http://schemas.microsoft.com/office/powerpoint/2010/main" val="14986477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080135" y="1297127"/>
            <a:ext cx="19442430" cy="5400675"/>
          </a:xfrm>
        </p:spPr>
        <p:txBody>
          <a:bodyPr/>
          <a:lstStyle>
            <a:lvl1pPr>
              <a:defRPr/>
            </a:lvl1pPr>
          </a:lstStyle>
          <a:p>
            <a:r>
              <a:rPr lang="en-US"/>
              <a:t>Click to edit Master title style</a:t>
            </a:r>
            <a:endParaRPr lang="pt-BR"/>
          </a:p>
        </p:txBody>
      </p:sp>
      <p:sp>
        <p:nvSpPr>
          <p:cNvPr id="3" name="Text Placeholder 2"/>
          <p:cNvSpPr>
            <a:spLocks noGrp="1"/>
          </p:cNvSpPr>
          <p:nvPr>
            <p:ph type="body" idx="1"/>
          </p:nvPr>
        </p:nvSpPr>
        <p:spPr>
          <a:xfrm>
            <a:off x="1080135" y="7253943"/>
            <a:ext cx="9544244" cy="302180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80135" y="10275749"/>
            <a:ext cx="9544244" cy="1867090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t-BR"/>
          </a:p>
        </p:txBody>
      </p:sp>
      <p:sp>
        <p:nvSpPr>
          <p:cNvPr id="5" name="Text Placeholder 4"/>
          <p:cNvSpPr>
            <a:spLocks noGrp="1"/>
          </p:cNvSpPr>
          <p:nvPr>
            <p:ph type="body" sz="quarter" idx="3"/>
          </p:nvPr>
        </p:nvSpPr>
        <p:spPr>
          <a:xfrm>
            <a:off x="10973745" y="7253943"/>
            <a:ext cx="9548820" cy="302180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10973745" y="10275749"/>
            <a:ext cx="9548820" cy="1867090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t-BR"/>
          </a:p>
        </p:txBody>
      </p:sp>
      <p:sp>
        <p:nvSpPr>
          <p:cNvPr id="7" name="Rectangle 4"/>
          <p:cNvSpPr>
            <a:spLocks noGrp="1" noChangeArrowheads="1"/>
          </p:cNvSpPr>
          <p:nvPr>
            <p:ph type="dt" sz="half" idx="10"/>
          </p:nvPr>
        </p:nvSpPr>
        <p:spPr>
          <a:ln/>
        </p:spPr>
        <p:txBody>
          <a:bodyPr/>
          <a:lstStyle>
            <a:lvl1pPr>
              <a:defRPr/>
            </a:lvl1pPr>
          </a:lstStyle>
          <a:p>
            <a:pPr>
              <a:defRPr/>
            </a:pPr>
            <a:endParaRPr lang="pt-PT"/>
          </a:p>
        </p:txBody>
      </p:sp>
      <p:sp>
        <p:nvSpPr>
          <p:cNvPr id="8" name="Rectangle 5"/>
          <p:cNvSpPr>
            <a:spLocks noGrp="1" noChangeArrowheads="1"/>
          </p:cNvSpPr>
          <p:nvPr>
            <p:ph type="ftr" sz="quarter" idx="11"/>
          </p:nvPr>
        </p:nvSpPr>
        <p:spPr>
          <a:ln/>
        </p:spPr>
        <p:txBody>
          <a:bodyPr/>
          <a:lstStyle>
            <a:lvl1pPr>
              <a:defRPr/>
            </a:lvl1pPr>
          </a:lstStyle>
          <a:p>
            <a:pPr>
              <a:defRPr/>
            </a:pPr>
            <a:endParaRPr lang="pt-PT"/>
          </a:p>
        </p:txBody>
      </p:sp>
      <p:sp>
        <p:nvSpPr>
          <p:cNvPr id="9" name="Rectangle 6"/>
          <p:cNvSpPr>
            <a:spLocks noGrp="1" noChangeArrowheads="1"/>
          </p:cNvSpPr>
          <p:nvPr>
            <p:ph type="sldNum" sz="quarter" idx="12"/>
          </p:nvPr>
        </p:nvSpPr>
        <p:spPr>
          <a:ln/>
        </p:spPr>
        <p:txBody>
          <a:bodyPr/>
          <a:lstStyle>
            <a:lvl1pPr>
              <a:defRPr/>
            </a:lvl1pPr>
          </a:lstStyle>
          <a:p>
            <a:fld id="{883EDDB6-ACDD-4A17-9F50-9C7B3A2F8A78}" type="slidenum">
              <a:rPr lang="pt-BR" altLang="pt-BR"/>
              <a:pPr/>
              <a:t>‹nº›</a:t>
            </a:fld>
            <a:endParaRPr lang="pt-BR" altLang="pt-BR"/>
          </a:p>
        </p:txBody>
      </p:sp>
    </p:spTree>
    <p:extLst>
      <p:ext uri="{BB962C8B-B14F-4D97-AF65-F5344CB8AC3E}">
        <p14:creationId xmlns:p14="http://schemas.microsoft.com/office/powerpoint/2010/main" val="37208031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pt-BR"/>
          </a:p>
        </p:txBody>
      </p:sp>
      <p:sp>
        <p:nvSpPr>
          <p:cNvPr id="3" name="Rectangle 4"/>
          <p:cNvSpPr>
            <a:spLocks noGrp="1" noChangeArrowheads="1"/>
          </p:cNvSpPr>
          <p:nvPr>
            <p:ph type="dt" sz="half" idx="10"/>
          </p:nvPr>
        </p:nvSpPr>
        <p:spPr>
          <a:ln/>
        </p:spPr>
        <p:txBody>
          <a:bodyPr/>
          <a:lstStyle>
            <a:lvl1pPr>
              <a:defRPr/>
            </a:lvl1pPr>
          </a:lstStyle>
          <a:p>
            <a:pPr>
              <a:defRPr/>
            </a:pPr>
            <a:endParaRPr lang="pt-PT"/>
          </a:p>
        </p:txBody>
      </p:sp>
      <p:sp>
        <p:nvSpPr>
          <p:cNvPr id="4" name="Rectangle 5"/>
          <p:cNvSpPr>
            <a:spLocks noGrp="1" noChangeArrowheads="1"/>
          </p:cNvSpPr>
          <p:nvPr>
            <p:ph type="ftr" sz="quarter" idx="11"/>
          </p:nvPr>
        </p:nvSpPr>
        <p:spPr>
          <a:ln/>
        </p:spPr>
        <p:txBody>
          <a:bodyPr/>
          <a:lstStyle>
            <a:lvl1pPr>
              <a:defRPr/>
            </a:lvl1pPr>
          </a:lstStyle>
          <a:p>
            <a:pPr>
              <a:defRPr/>
            </a:pPr>
            <a:endParaRPr lang="pt-PT"/>
          </a:p>
        </p:txBody>
      </p:sp>
      <p:sp>
        <p:nvSpPr>
          <p:cNvPr id="5" name="Rectangle 6"/>
          <p:cNvSpPr>
            <a:spLocks noGrp="1" noChangeArrowheads="1"/>
          </p:cNvSpPr>
          <p:nvPr>
            <p:ph type="sldNum" sz="quarter" idx="12"/>
          </p:nvPr>
        </p:nvSpPr>
        <p:spPr>
          <a:ln/>
        </p:spPr>
        <p:txBody>
          <a:bodyPr/>
          <a:lstStyle>
            <a:lvl1pPr>
              <a:defRPr/>
            </a:lvl1pPr>
          </a:lstStyle>
          <a:p>
            <a:fld id="{9AC13430-8D91-41BC-81B0-32BF78C9F1BF}" type="slidenum">
              <a:rPr lang="pt-BR" altLang="pt-BR"/>
              <a:pPr/>
              <a:t>‹nº›</a:t>
            </a:fld>
            <a:endParaRPr lang="pt-BR" altLang="pt-BR"/>
          </a:p>
        </p:txBody>
      </p:sp>
    </p:spTree>
    <p:extLst>
      <p:ext uri="{BB962C8B-B14F-4D97-AF65-F5344CB8AC3E}">
        <p14:creationId xmlns:p14="http://schemas.microsoft.com/office/powerpoint/2010/main" val="33285116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pt-PT"/>
          </a:p>
        </p:txBody>
      </p:sp>
      <p:sp>
        <p:nvSpPr>
          <p:cNvPr id="3" name="Rectangle 5"/>
          <p:cNvSpPr>
            <a:spLocks noGrp="1" noChangeArrowheads="1"/>
          </p:cNvSpPr>
          <p:nvPr>
            <p:ph type="ftr" sz="quarter" idx="11"/>
          </p:nvPr>
        </p:nvSpPr>
        <p:spPr>
          <a:ln/>
        </p:spPr>
        <p:txBody>
          <a:bodyPr/>
          <a:lstStyle>
            <a:lvl1pPr>
              <a:defRPr/>
            </a:lvl1pPr>
          </a:lstStyle>
          <a:p>
            <a:pPr>
              <a:defRPr/>
            </a:pPr>
            <a:endParaRPr lang="pt-PT"/>
          </a:p>
        </p:txBody>
      </p:sp>
      <p:sp>
        <p:nvSpPr>
          <p:cNvPr id="4" name="Rectangle 6"/>
          <p:cNvSpPr>
            <a:spLocks noGrp="1" noChangeArrowheads="1"/>
          </p:cNvSpPr>
          <p:nvPr>
            <p:ph type="sldNum" sz="quarter" idx="12"/>
          </p:nvPr>
        </p:nvSpPr>
        <p:spPr>
          <a:ln/>
        </p:spPr>
        <p:txBody>
          <a:bodyPr/>
          <a:lstStyle>
            <a:lvl1pPr>
              <a:defRPr/>
            </a:lvl1pPr>
          </a:lstStyle>
          <a:p>
            <a:fld id="{B0853055-DD7A-49D8-B0C3-A2C3C6A306B9}" type="slidenum">
              <a:rPr lang="pt-BR" altLang="pt-BR"/>
              <a:pPr/>
              <a:t>‹nº›</a:t>
            </a:fld>
            <a:endParaRPr lang="pt-BR" altLang="pt-BR"/>
          </a:p>
        </p:txBody>
      </p:sp>
    </p:spTree>
    <p:extLst>
      <p:ext uri="{BB962C8B-B14F-4D97-AF65-F5344CB8AC3E}">
        <p14:creationId xmlns:p14="http://schemas.microsoft.com/office/powerpoint/2010/main" val="17832327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80135" y="1290698"/>
            <a:ext cx="7107838" cy="5490686"/>
          </a:xfrm>
        </p:spPr>
        <p:txBody>
          <a:bodyPr anchor="b"/>
          <a:lstStyle>
            <a:lvl1pPr algn="l">
              <a:defRPr sz="2000" b="1"/>
            </a:lvl1pPr>
          </a:lstStyle>
          <a:p>
            <a:r>
              <a:rPr lang="en-US"/>
              <a:t>Click to edit Master title style</a:t>
            </a:r>
            <a:endParaRPr lang="pt-BR"/>
          </a:p>
        </p:txBody>
      </p:sp>
      <p:sp>
        <p:nvSpPr>
          <p:cNvPr id="3" name="Content Placeholder 2"/>
          <p:cNvSpPr>
            <a:spLocks noGrp="1"/>
          </p:cNvSpPr>
          <p:nvPr>
            <p:ph idx="1"/>
          </p:nvPr>
        </p:nvSpPr>
        <p:spPr>
          <a:xfrm>
            <a:off x="8445801" y="1290699"/>
            <a:ext cx="12076764" cy="2765595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t-BR"/>
          </a:p>
        </p:txBody>
      </p:sp>
      <p:sp>
        <p:nvSpPr>
          <p:cNvPr id="4" name="Text Placeholder 3"/>
          <p:cNvSpPr>
            <a:spLocks noGrp="1"/>
          </p:cNvSpPr>
          <p:nvPr>
            <p:ph type="body" sz="half" idx="2"/>
          </p:nvPr>
        </p:nvSpPr>
        <p:spPr>
          <a:xfrm>
            <a:off x="1080135" y="6781385"/>
            <a:ext cx="7107838" cy="2216527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pt-PT"/>
          </a:p>
        </p:txBody>
      </p:sp>
      <p:sp>
        <p:nvSpPr>
          <p:cNvPr id="6" name="Rectangle 5"/>
          <p:cNvSpPr>
            <a:spLocks noGrp="1" noChangeArrowheads="1"/>
          </p:cNvSpPr>
          <p:nvPr>
            <p:ph type="ftr" sz="quarter" idx="11"/>
          </p:nvPr>
        </p:nvSpPr>
        <p:spPr>
          <a:ln/>
        </p:spPr>
        <p:txBody>
          <a:bodyPr/>
          <a:lstStyle>
            <a:lvl1pPr>
              <a:defRPr/>
            </a:lvl1pPr>
          </a:lstStyle>
          <a:p>
            <a:pPr>
              <a:defRPr/>
            </a:pPr>
            <a:endParaRPr lang="pt-PT"/>
          </a:p>
        </p:txBody>
      </p:sp>
      <p:sp>
        <p:nvSpPr>
          <p:cNvPr id="7" name="Rectangle 6"/>
          <p:cNvSpPr>
            <a:spLocks noGrp="1" noChangeArrowheads="1"/>
          </p:cNvSpPr>
          <p:nvPr>
            <p:ph type="sldNum" sz="quarter" idx="12"/>
          </p:nvPr>
        </p:nvSpPr>
        <p:spPr>
          <a:ln/>
        </p:spPr>
        <p:txBody>
          <a:bodyPr/>
          <a:lstStyle>
            <a:lvl1pPr>
              <a:defRPr/>
            </a:lvl1pPr>
          </a:lstStyle>
          <a:p>
            <a:fld id="{74CA9D9F-E4B3-470D-8D02-A5E04D0C4005}" type="slidenum">
              <a:rPr lang="pt-BR" altLang="pt-BR"/>
              <a:pPr/>
              <a:t>‹nº›</a:t>
            </a:fld>
            <a:endParaRPr lang="pt-BR" altLang="pt-BR"/>
          </a:p>
        </p:txBody>
      </p:sp>
    </p:spTree>
    <p:extLst>
      <p:ext uri="{BB962C8B-B14F-4D97-AF65-F5344CB8AC3E}">
        <p14:creationId xmlns:p14="http://schemas.microsoft.com/office/powerpoint/2010/main" val="34018645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233580" y="22682836"/>
            <a:ext cx="12961620" cy="2677835"/>
          </a:xfrm>
        </p:spPr>
        <p:txBody>
          <a:bodyPr anchor="b"/>
          <a:lstStyle>
            <a:lvl1pPr algn="l">
              <a:defRPr sz="2000" b="1"/>
            </a:lvl1pPr>
          </a:lstStyle>
          <a:p>
            <a:r>
              <a:rPr lang="en-US"/>
              <a:t>Click to edit Master title style</a:t>
            </a:r>
            <a:endParaRPr lang="pt-BR"/>
          </a:p>
        </p:txBody>
      </p:sp>
      <p:sp>
        <p:nvSpPr>
          <p:cNvPr id="3" name="Picture Placeholder 2"/>
          <p:cNvSpPr>
            <a:spLocks noGrp="1"/>
          </p:cNvSpPr>
          <p:nvPr>
            <p:ph type="pic" idx="1"/>
          </p:nvPr>
        </p:nvSpPr>
        <p:spPr>
          <a:xfrm>
            <a:off x="4233580" y="2894827"/>
            <a:ext cx="12961620" cy="1944243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pt-BR" noProof="0"/>
          </a:p>
        </p:txBody>
      </p:sp>
      <p:sp>
        <p:nvSpPr>
          <p:cNvPr id="4" name="Text Placeholder 3"/>
          <p:cNvSpPr>
            <a:spLocks noGrp="1"/>
          </p:cNvSpPr>
          <p:nvPr>
            <p:ph type="body" sz="half" idx="2"/>
          </p:nvPr>
        </p:nvSpPr>
        <p:spPr>
          <a:xfrm>
            <a:off x="4233580" y="25360671"/>
            <a:ext cx="12961620" cy="380297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pt-PT"/>
          </a:p>
        </p:txBody>
      </p:sp>
      <p:sp>
        <p:nvSpPr>
          <p:cNvPr id="6" name="Rectangle 5"/>
          <p:cNvSpPr>
            <a:spLocks noGrp="1" noChangeArrowheads="1"/>
          </p:cNvSpPr>
          <p:nvPr>
            <p:ph type="ftr" sz="quarter" idx="11"/>
          </p:nvPr>
        </p:nvSpPr>
        <p:spPr>
          <a:ln/>
        </p:spPr>
        <p:txBody>
          <a:bodyPr/>
          <a:lstStyle>
            <a:lvl1pPr>
              <a:defRPr/>
            </a:lvl1pPr>
          </a:lstStyle>
          <a:p>
            <a:pPr>
              <a:defRPr/>
            </a:pPr>
            <a:endParaRPr lang="pt-PT"/>
          </a:p>
        </p:txBody>
      </p:sp>
      <p:sp>
        <p:nvSpPr>
          <p:cNvPr id="7" name="Rectangle 6"/>
          <p:cNvSpPr>
            <a:spLocks noGrp="1" noChangeArrowheads="1"/>
          </p:cNvSpPr>
          <p:nvPr>
            <p:ph type="sldNum" sz="quarter" idx="12"/>
          </p:nvPr>
        </p:nvSpPr>
        <p:spPr>
          <a:ln/>
        </p:spPr>
        <p:txBody>
          <a:bodyPr/>
          <a:lstStyle>
            <a:lvl1pPr>
              <a:defRPr/>
            </a:lvl1pPr>
          </a:lstStyle>
          <a:p>
            <a:fld id="{5BC6E099-F799-47EB-8851-E9FE76A27921}" type="slidenum">
              <a:rPr lang="pt-BR" altLang="pt-BR"/>
              <a:pPr/>
              <a:t>‹nº›</a:t>
            </a:fld>
            <a:endParaRPr lang="pt-BR" altLang="pt-BR"/>
          </a:p>
        </p:txBody>
      </p:sp>
    </p:spTree>
    <p:extLst>
      <p:ext uri="{BB962C8B-B14F-4D97-AF65-F5344CB8AC3E}">
        <p14:creationId xmlns:p14="http://schemas.microsoft.com/office/powerpoint/2010/main" val="34860267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pt-B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t-BR"/>
          </a:p>
        </p:txBody>
      </p:sp>
      <p:sp>
        <p:nvSpPr>
          <p:cNvPr id="4" name="Rectangle 4"/>
          <p:cNvSpPr>
            <a:spLocks noGrp="1" noChangeArrowheads="1"/>
          </p:cNvSpPr>
          <p:nvPr>
            <p:ph type="dt" sz="half" idx="10"/>
          </p:nvPr>
        </p:nvSpPr>
        <p:spPr>
          <a:ln/>
        </p:spPr>
        <p:txBody>
          <a:bodyPr/>
          <a:lstStyle>
            <a:lvl1pPr>
              <a:defRPr/>
            </a:lvl1pPr>
          </a:lstStyle>
          <a:p>
            <a:pPr>
              <a:defRPr/>
            </a:pPr>
            <a:endParaRPr lang="pt-PT"/>
          </a:p>
        </p:txBody>
      </p:sp>
      <p:sp>
        <p:nvSpPr>
          <p:cNvPr id="5" name="Rectangle 5"/>
          <p:cNvSpPr>
            <a:spLocks noGrp="1" noChangeArrowheads="1"/>
          </p:cNvSpPr>
          <p:nvPr>
            <p:ph type="ftr" sz="quarter" idx="11"/>
          </p:nvPr>
        </p:nvSpPr>
        <p:spPr>
          <a:ln/>
        </p:spPr>
        <p:txBody>
          <a:bodyPr/>
          <a:lstStyle>
            <a:lvl1pPr>
              <a:defRPr/>
            </a:lvl1pPr>
          </a:lstStyle>
          <a:p>
            <a:pPr>
              <a:defRPr/>
            </a:pPr>
            <a:endParaRPr lang="pt-PT"/>
          </a:p>
        </p:txBody>
      </p:sp>
      <p:sp>
        <p:nvSpPr>
          <p:cNvPr id="6" name="Rectangle 6"/>
          <p:cNvSpPr>
            <a:spLocks noGrp="1" noChangeArrowheads="1"/>
          </p:cNvSpPr>
          <p:nvPr>
            <p:ph type="sldNum" sz="quarter" idx="12"/>
          </p:nvPr>
        </p:nvSpPr>
        <p:spPr>
          <a:ln/>
        </p:spPr>
        <p:txBody>
          <a:bodyPr/>
          <a:lstStyle>
            <a:lvl1pPr>
              <a:defRPr/>
            </a:lvl1pPr>
          </a:lstStyle>
          <a:p>
            <a:fld id="{B2A30D67-5D52-469B-89A2-AD9CAD3F89A0}" type="slidenum">
              <a:rPr lang="pt-BR" altLang="pt-BR"/>
              <a:pPr/>
              <a:t>‹nº›</a:t>
            </a:fld>
            <a:endParaRPr lang="pt-BR" altLang="pt-BR"/>
          </a:p>
        </p:txBody>
      </p:sp>
    </p:spTree>
    <p:extLst>
      <p:ext uri="{BB962C8B-B14F-4D97-AF65-F5344CB8AC3E}">
        <p14:creationId xmlns:p14="http://schemas.microsoft.com/office/powerpoint/2010/main" val="6816272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5391926" y="2880360"/>
            <a:ext cx="4590573" cy="25923240"/>
          </a:xfrm>
        </p:spPr>
        <p:txBody>
          <a:bodyPr vert="eaVert"/>
          <a:lstStyle/>
          <a:p>
            <a:r>
              <a:rPr lang="en-US"/>
              <a:t>Click to edit Master title style</a:t>
            </a:r>
            <a:endParaRPr lang="pt-BR"/>
          </a:p>
        </p:txBody>
      </p:sp>
      <p:sp>
        <p:nvSpPr>
          <p:cNvPr id="3" name="Vertical Text Placeholder 2"/>
          <p:cNvSpPr>
            <a:spLocks noGrp="1"/>
          </p:cNvSpPr>
          <p:nvPr>
            <p:ph type="body" orient="vert" idx="1"/>
          </p:nvPr>
        </p:nvSpPr>
        <p:spPr>
          <a:xfrm>
            <a:off x="1620204" y="2880360"/>
            <a:ext cx="13625263" cy="2592324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t-BR"/>
          </a:p>
        </p:txBody>
      </p:sp>
      <p:sp>
        <p:nvSpPr>
          <p:cNvPr id="4" name="Rectangle 4"/>
          <p:cNvSpPr>
            <a:spLocks noGrp="1" noChangeArrowheads="1"/>
          </p:cNvSpPr>
          <p:nvPr>
            <p:ph type="dt" sz="half" idx="10"/>
          </p:nvPr>
        </p:nvSpPr>
        <p:spPr>
          <a:ln/>
        </p:spPr>
        <p:txBody>
          <a:bodyPr/>
          <a:lstStyle>
            <a:lvl1pPr>
              <a:defRPr/>
            </a:lvl1pPr>
          </a:lstStyle>
          <a:p>
            <a:pPr>
              <a:defRPr/>
            </a:pPr>
            <a:endParaRPr lang="pt-PT"/>
          </a:p>
        </p:txBody>
      </p:sp>
      <p:sp>
        <p:nvSpPr>
          <p:cNvPr id="5" name="Rectangle 5"/>
          <p:cNvSpPr>
            <a:spLocks noGrp="1" noChangeArrowheads="1"/>
          </p:cNvSpPr>
          <p:nvPr>
            <p:ph type="ftr" sz="quarter" idx="11"/>
          </p:nvPr>
        </p:nvSpPr>
        <p:spPr>
          <a:ln/>
        </p:spPr>
        <p:txBody>
          <a:bodyPr/>
          <a:lstStyle>
            <a:lvl1pPr>
              <a:defRPr/>
            </a:lvl1pPr>
          </a:lstStyle>
          <a:p>
            <a:pPr>
              <a:defRPr/>
            </a:pPr>
            <a:endParaRPr lang="pt-PT"/>
          </a:p>
        </p:txBody>
      </p:sp>
      <p:sp>
        <p:nvSpPr>
          <p:cNvPr id="6" name="Rectangle 6"/>
          <p:cNvSpPr>
            <a:spLocks noGrp="1" noChangeArrowheads="1"/>
          </p:cNvSpPr>
          <p:nvPr>
            <p:ph type="sldNum" sz="quarter" idx="12"/>
          </p:nvPr>
        </p:nvSpPr>
        <p:spPr>
          <a:ln/>
        </p:spPr>
        <p:txBody>
          <a:bodyPr/>
          <a:lstStyle>
            <a:lvl1pPr>
              <a:defRPr/>
            </a:lvl1pPr>
          </a:lstStyle>
          <a:p>
            <a:fld id="{B4AEDD8C-0EBB-4263-8FE6-6ED22BA8EF0B}" type="slidenum">
              <a:rPr lang="pt-BR" altLang="pt-BR"/>
              <a:pPr/>
              <a:t>‹nº›</a:t>
            </a:fld>
            <a:endParaRPr lang="pt-BR" altLang="pt-BR"/>
          </a:p>
        </p:txBody>
      </p:sp>
    </p:spTree>
    <p:extLst>
      <p:ext uri="{BB962C8B-B14F-4D97-AF65-F5344CB8AC3E}">
        <p14:creationId xmlns:p14="http://schemas.microsoft.com/office/powerpoint/2010/main" val="18054485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1620838" y="2879725"/>
            <a:ext cx="18361025" cy="540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311326" tIns="155663" rIns="311326" bIns="155663" numCol="1" anchor="ctr" anchorCtr="0" compatLnSpc="1">
            <a:prstTxWarp prst="textNoShape">
              <a:avLst/>
            </a:prstTxWarp>
          </a:bodyPr>
          <a:lstStyle/>
          <a:p>
            <a:pPr lvl="0"/>
            <a:r>
              <a:rPr lang="pt-BR" altLang="pt-BR"/>
              <a:t>Clique para editar o estilo do título mestre</a:t>
            </a:r>
          </a:p>
        </p:txBody>
      </p:sp>
      <p:sp>
        <p:nvSpPr>
          <p:cNvPr id="1027" name="Rectangle 3"/>
          <p:cNvSpPr>
            <a:spLocks noGrp="1" noChangeArrowheads="1"/>
          </p:cNvSpPr>
          <p:nvPr>
            <p:ph type="body" idx="1"/>
          </p:nvPr>
        </p:nvSpPr>
        <p:spPr bwMode="auto">
          <a:xfrm>
            <a:off x="1620838" y="9361488"/>
            <a:ext cx="18361025" cy="19442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311326" tIns="155663" rIns="311326" bIns="155663" numCol="1" anchor="t" anchorCtr="0" compatLnSpc="1">
            <a:prstTxWarp prst="textNoShape">
              <a:avLst/>
            </a:prstTxWarp>
          </a:bodyPr>
          <a:lstStyle/>
          <a:p>
            <a:pPr lvl="0"/>
            <a:r>
              <a:rPr lang="pt-BR" altLang="pt-BR"/>
              <a:t>Clique para editar os estilos do texto mestre</a:t>
            </a:r>
          </a:p>
          <a:p>
            <a:pPr lvl="1"/>
            <a:r>
              <a:rPr lang="pt-BR" altLang="pt-BR"/>
              <a:t>Segundo nível</a:t>
            </a:r>
          </a:p>
          <a:p>
            <a:pPr lvl="2"/>
            <a:r>
              <a:rPr lang="pt-BR" altLang="pt-BR"/>
              <a:t>Terceiro nível</a:t>
            </a:r>
          </a:p>
          <a:p>
            <a:pPr lvl="3"/>
            <a:r>
              <a:rPr lang="pt-BR" altLang="pt-BR"/>
              <a:t>Quarto nível</a:t>
            </a:r>
          </a:p>
          <a:p>
            <a:pPr lvl="4"/>
            <a:r>
              <a:rPr lang="pt-BR" altLang="pt-BR"/>
              <a:t>Quinto nível</a:t>
            </a:r>
          </a:p>
        </p:txBody>
      </p:sp>
      <p:sp>
        <p:nvSpPr>
          <p:cNvPr id="1028" name="Rectangle 4"/>
          <p:cNvSpPr>
            <a:spLocks noGrp="1" noChangeArrowheads="1"/>
          </p:cNvSpPr>
          <p:nvPr>
            <p:ph type="dt" sz="half" idx="2"/>
          </p:nvPr>
        </p:nvSpPr>
        <p:spPr bwMode="auto">
          <a:xfrm>
            <a:off x="1620838" y="29524325"/>
            <a:ext cx="4500562" cy="2159000"/>
          </a:xfrm>
          <a:prstGeom prst="rect">
            <a:avLst/>
          </a:prstGeom>
          <a:noFill/>
          <a:ln w="9525">
            <a:noFill/>
            <a:miter lim="800000"/>
            <a:headEnd/>
            <a:tailEnd/>
          </a:ln>
          <a:effectLst/>
        </p:spPr>
        <p:txBody>
          <a:bodyPr vert="horz" wrap="square" lIns="311326" tIns="155663" rIns="311326" bIns="155663" numCol="1" anchor="t" anchorCtr="0" compatLnSpc="1">
            <a:prstTxWarp prst="textNoShape">
              <a:avLst/>
            </a:prstTxWarp>
          </a:bodyPr>
          <a:lstStyle>
            <a:lvl1pPr>
              <a:defRPr sz="4800"/>
            </a:lvl1pPr>
          </a:lstStyle>
          <a:p>
            <a:pPr>
              <a:defRPr/>
            </a:pPr>
            <a:endParaRPr lang="pt-PT"/>
          </a:p>
        </p:txBody>
      </p:sp>
      <p:sp>
        <p:nvSpPr>
          <p:cNvPr id="1029" name="Rectangle 5"/>
          <p:cNvSpPr>
            <a:spLocks noGrp="1" noChangeArrowheads="1"/>
          </p:cNvSpPr>
          <p:nvPr>
            <p:ph type="ftr" sz="quarter" idx="3"/>
          </p:nvPr>
        </p:nvSpPr>
        <p:spPr bwMode="auto">
          <a:xfrm>
            <a:off x="7380288" y="29524325"/>
            <a:ext cx="6842125" cy="2159000"/>
          </a:xfrm>
          <a:prstGeom prst="rect">
            <a:avLst/>
          </a:prstGeom>
          <a:noFill/>
          <a:ln w="9525">
            <a:noFill/>
            <a:miter lim="800000"/>
            <a:headEnd/>
            <a:tailEnd/>
          </a:ln>
          <a:effectLst/>
        </p:spPr>
        <p:txBody>
          <a:bodyPr vert="horz" wrap="square" lIns="311326" tIns="155663" rIns="311326" bIns="155663" numCol="1" anchor="t" anchorCtr="0" compatLnSpc="1">
            <a:prstTxWarp prst="textNoShape">
              <a:avLst/>
            </a:prstTxWarp>
          </a:bodyPr>
          <a:lstStyle>
            <a:lvl1pPr algn="ctr">
              <a:defRPr sz="4800"/>
            </a:lvl1pPr>
          </a:lstStyle>
          <a:p>
            <a:pPr>
              <a:defRPr/>
            </a:pPr>
            <a:endParaRPr lang="pt-PT"/>
          </a:p>
        </p:txBody>
      </p:sp>
      <p:sp>
        <p:nvSpPr>
          <p:cNvPr id="1030" name="Rectangle 6"/>
          <p:cNvSpPr>
            <a:spLocks noGrp="1" noChangeArrowheads="1"/>
          </p:cNvSpPr>
          <p:nvPr>
            <p:ph type="sldNum" sz="quarter" idx="4"/>
          </p:nvPr>
        </p:nvSpPr>
        <p:spPr bwMode="auto">
          <a:xfrm>
            <a:off x="15481300" y="29524325"/>
            <a:ext cx="4500563" cy="2159000"/>
          </a:xfrm>
          <a:prstGeom prst="rect">
            <a:avLst/>
          </a:prstGeom>
          <a:noFill/>
          <a:ln w="9525">
            <a:noFill/>
            <a:miter lim="800000"/>
            <a:headEnd/>
            <a:tailEnd/>
          </a:ln>
          <a:effectLst/>
        </p:spPr>
        <p:txBody>
          <a:bodyPr vert="horz" wrap="square" lIns="311326" tIns="155663" rIns="311326" bIns="155663" numCol="1" anchor="t" anchorCtr="0" compatLnSpc="1">
            <a:prstTxWarp prst="textNoShape">
              <a:avLst/>
            </a:prstTxWarp>
          </a:bodyPr>
          <a:lstStyle>
            <a:lvl1pPr algn="r">
              <a:defRPr sz="4800"/>
            </a:lvl1pPr>
          </a:lstStyle>
          <a:p>
            <a:fld id="{724CA381-23B7-4FFD-A738-D33279E57EBE}" type="slidenum">
              <a:rPr lang="pt-BR" altLang="pt-BR"/>
              <a:pPr/>
              <a:t>‹nº›</a:t>
            </a:fld>
            <a:endParaRPr lang="pt-BR" altLang="pt-B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113088" rtl="0" eaLnBrk="0" fontAlgn="base" hangingPunct="0">
        <a:spcBef>
          <a:spcPct val="0"/>
        </a:spcBef>
        <a:spcAft>
          <a:spcPct val="0"/>
        </a:spcAft>
        <a:defRPr sz="15000">
          <a:solidFill>
            <a:schemeClr val="tx2"/>
          </a:solidFill>
          <a:latin typeface="+mj-lt"/>
          <a:ea typeface="+mj-ea"/>
          <a:cs typeface="+mj-cs"/>
        </a:defRPr>
      </a:lvl1pPr>
      <a:lvl2pPr algn="ctr" defTabSz="3113088" rtl="0" eaLnBrk="0" fontAlgn="base" hangingPunct="0">
        <a:spcBef>
          <a:spcPct val="0"/>
        </a:spcBef>
        <a:spcAft>
          <a:spcPct val="0"/>
        </a:spcAft>
        <a:defRPr sz="15000">
          <a:solidFill>
            <a:schemeClr val="tx2"/>
          </a:solidFill>
          <a:latin typeface="Times New Roman" pitchFamily="18" charset="0"/>
        </a:defRPr>
      </a:lvl2pPr>
      <a:lvl3pPr algn="ctr" defTabSz="3113088" rtl="0" eaLnBrk="0" fontAlgn="base" hangingPunct="0">
        <a:spcBef>
          <a:spcPct val="0"/>
        </a:spcBef>
        <a:spcAft>
          <a:spcPct val="0"/>
        </a:spcAft>
        <a:defRPr sz="15000">
          <a:solidFill>
            <a:schemeClr val="tx2"/>
          </a:solidFill>
          <a:latin typeface="Times New Roman" pitchFamily="18" charset="0"/>
        </a:defRPr>
      </a:lvl3pPr>
      <a:lvl4pPr algn="ctr" defTabSz="3113088" rtl="0" eaLnBrk="0" fontAlgn="base" hangingPunct="0">
        <a:spcBef>
          <a:spcPct val="0"/>
        </a:spcBef>
        <a:spcAft>
          <a:spcPct val="0"/>
        </a:spcAft>
        <a:defRPr sz="15000">
          <a:solidFill>
            <a:schemeClr val="tx2"/>
          </a:solidFill>
          <a:latin typeface="Times New Roman" pitchFamily="18" charset="0"/>
        </a:defRPr>
      </a:lvl4pPr>
      <a:lvl5pPr algn="ctr" defTabSz="3113088" rtl="0" eaLnBrk="0" fontAlgn="base" hangingPunct="0">
        <a:spcBef>
          <a:spcPct val="0"/>
        </a:spcBef>
        <a:spcAft>
          <a:spcPct val="0"/>
        </a:spcAft>
        <a:defRPr sz="15000">
          <a:solidFill>
            <a:schemeClr val="tx2"/>
          </a:solidFill>
          <a:latin typeface="Times New Roman" pitchFamily="18" charset="0"/>
        </a:defRPr>
      </a:lvl5pPr>
      <a:lvl6pPr marL="457200" algn="ctr" defTabSz="3113088" rtl="0" eaLnBrk="0" fontAlgn="base" hangingPunct="0">
        <a:spcBef>
          <a:spcPct val="0"/>
        </a:spcBef>
        <a:spcAft>
          <a:spcPct val="0"/>
        </a:spcAft>
        <a:defRPr sz="15000">
          <a:solidFill>
            <a:schemeClr val="tx2"/>
          </a:solidFill>
          <a:latin typeface="Times New Roman" pitchFamily="18" charset="0"/>
        </a:defRPr>
      </a:lvl6pPr>
      <a:lvl7pPr marL="914400" algn="ctr" defTabSz="3113088" rtl="0" eaLnBrk="0" fontAlgn="base" hangingPunct="0">
        <a:spcBef>
          <a:spcPct val="0"/>
        </a:spcBef>
        <a:spcAft>
          <a:spcPct val="0"/>
        </a:spcAft>
        <a:defRPr sz="15000">
          <a:solidFill>
            <a:schemeClr val="tx2"/>
          </a:solidFill>
          <a:latin typeface="Times New Roman" pitchFamily="18" charset="0"/>
        </a:defRPr>
      </a:lvl7pPr>
      <a:lvl8pPr marL="1371600" algn="ctr" defTabSz="3113088" rtl="0" eaLnBrk="0" fontAlgn="base" hangingPunct="0">
        <a:spcBef>
          <a:spcPct val="0"/>
        </a:spcBef>
        <a:spcAft>
          <a:spcPct val="0"/>
        </a:spcAft>
        <a:defRPr sz="15000">
          <a:solidFill>
            <a:schemeClr val="tx2"/>
          </a:solidFill>
          <a:latin typeface="Times New Roman" pitchFamily="18" charset="0"/>
        </a:defRPr>
      </a:lvl8pPr>
      <a:lvl9pPr marL="1828800" algn="ctr" defTabSz="3113088" rtl="0" eaLnBrk="0" fontAlgn="base" hangingPunct="0">
        <a:spcBef>
          <a:spcPct val="0"/>
        </a:spcBef>
        <a:spcAft>
          <a:spcPct val="0"/>
        </a:spcAft>
        <a:defRPr sz="15000">
          <a:solidFill>
            <a:schemeClr val="tx2"/>
          </a:solidFill>
          <a:latin typeface="Times New Roman" pitchFamily="18" charset="0"/>
        </a:defRPr>
      </a:lvl9pPr>
    </p:titleStyle>
    <p:bodyStyle>
      <a:lvl1pPr marL="1166813" indent="-1166813" algn="l" defTabSz="3113088" rtl="0" eaLnBrk="0" fontAlgn="base" hangingPunct="0">
        <a:spcBef>
          <a:spcPct val="20000"/>
        </a:spcBef>
        <a:spcAft>
          <a:spcPct val="0"/>
        </a:spcAft>
        <a:buChar char="•"/>
        <a:defRPr sz="10900">
          <a:solidFill>
            <a:schemeClr val="tx1"/>
          </a:solidFill>
          <a:latin typeface="+mn-lt"/>
          <a:ea typeface="+mn-ea"/>
          <a:cs typeface="+mn-cs"/>
        </a:defRPr>
      </a:lvl1pPr>
      <a:lvl2pPr marL="2528888" indent="-971550" algn="l" defTabSz="3113088" rtl="0" eaLnBrk="0" fontAlgn="base" hangingPunct="0">
        <a:spcBef>
          <a:spcPct val="20000"/>
        </a:spcBef>
        <a:spcAft>
          <a:spcPct val="0"/>
        </a:spcAft>
        <a:buChar char="–"/>
        <a:defRPr sz="9500">
          <a:solidFill>
            <a:schemeClr val="tx1"/>
          </a:solidFill>
          <a:latin typeface="+mn-lt"/>
        </a:defRPr>
      </a:lvl2pPr>
      <a:lvl3pPr marL="3890963" indent="-777875" algn="l" defTabSz="3113088" rtl="0" eaLnBrk="0" fontAlgn="base" hangingPunct="0">
        <a:spcBef>
          <a:spcPct val="20000"/>
        </a:spcBef>
        <a:spcAft>
          <a:spcPct val="0"/>
        </a:spcAft>
        <a:buChar char="•"/>
        <a:defRPr sz="8200">
          <a:solidFill>
            <a:schemeClr val="tx1"/>
          </a:solidFill>
          <a:latin typeface="+mn-lt"/>
        </a:defRPr>
      </a:lvl3pPr>
      <a:lvl4pPr marL="5448300" indent="-777875" algn="l" defTabSz="3113088" rtl="0" eaLnBrk="0" fontAlgn="base" hangingPunct="0">
        <a:spcBef>
          <a:spcPct val="20000"/>
        </a:spcBef>
        <a:spcAft>
          <a:spcPct val="0"/>
        </a:spcAft>
        <a:buChar char="–"/>
        <a:defRPr sz="6800">
          <a:solidFill>
            <a:schemeClr val="tx1"/>
          </a:solidFill>
          <a:latin typeface="+mn-lt"/>
        </a:defRPr>
      </a:lvl4pPr>
      <a:lvl5pPr marL="7004050" indent="-777875" algn="l" defTabSz="3113088" rtl="0" eaLnBrk="0" fontAlgn="base" hangingPunct="0">
        <a:spcBef>
          <a:spcPct val="20000"/>
        </a:spcBef>
        <a:spcAft>
          <a:spcPct val="0"/>
        </a:spcAft>
        <a:buChar char="»"/>
        <a:defRPr sz="6800">
          <a:solidFill>
            <a:schemeClr val="tx1"/>
          </a:solidFill>
          <a:latin typeface="+mn-lt"/>
        </a:defRPr>
      </a:lvl5pPr>
      <a:lvl6pPr marL="7461250" indent="-777875" algn="l" defTabSz="3113088" rtl="0" eaLnBrk="0" fontAlgn="base" hangingPunct="0">
        <a:spcBef>
          <a:spcPct val="20000"/>
        </a:spcBef>
        <a:spcAft>
          <a:spcPct val="0"/>
        </a:spcAft>
        <a:buChar char="»"/>
        <a:defRPr sz="6800">
          <a:solidFill>
            <a:schemeClr val="tx1"/>
          </a:solidFill>
          <a:latin typeface="+mn-lt"/>
        </a:defRPr>
      </a:lvl6pPr>
      <a:lvl7pPr marL="7918450" indent="-777875" algn="l" defTabSz="3113088" rtl="0" eaLnBrk="0" fontAlgn="base" hangingPunct="0">
        <a:spcBef>
          <a:spcPct val="20000"/>
        </a:spcBef>
        <a:spcAft>
          <a:spcPct val="0"/>
        </a:spcAft>
        <a:buChar char="»"/>
        <a:defRPr sz="6800">
          <a:solidFill>
            <a:schemeClr val="tx1"/>
          </a:solidFill>
          <a:latin typeface="+mn-lt"/>
        </a:defRPr>
      </a:lvl7pPr>
      <a:lvl8pPr marL="8375650" indent="-777875" algn="l" defTabSz="3113088" rtl="0" eaLnBrk="0" fontAlgn="base" hangingPunct="0">
        <a:spcBef>
          <a:spcPct val="20000"/>
        </a:spcBef>
        <a:spcAft>
          <a:spcPct val="0"/>
        </a:spcAft>
        <a:buChar char="»"/>
        <a:defRPr sz="6800">
          <a:solidFill>
            <a:schemeClr val="tx1"/>
          </a:solidFill>
          <a:latin typeface="+mn-lt"/>
        </a:defRPr>
      </a:lvl8pPr>
      <a:lvl9pPr marL="8832850" indent="-777875" algn="l" defTabSz="3113088" rtl="0" eaLnBrk="0" fontAlgn="base" hangingPunct="0">
        <a:spcBef>
          <a:spcPct val="20000"/>
        </a:spcBef>
        <a:spcAft>
          <a:spcPct val="0"/>
        </a:spcAft>
        <a:buChar char="»"/>
        <a:defRPr sz="6800">
          <a:solidFill>
            <a:schemeClr val="tx1"/>
          </a:solidFill>
          <a:latin typeface="+mn-lt"/>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oleObject" Target="../embeddings/oleObject3.bin"/><Relationship Id="rId13" Type="http://schemas.openxmlformats.org/officeDocument/2006/relationships/image" Target="../media/image5.wmf"/><Relationship Id="rId3" Type="http://schemas.openxmlformats.org/officeDocument/2006/relationships/image" Target="../media/image6.png"/><Relationship Id="rId7" Type="http://schemas.openxmlformats.org/officeDocument/2006/relationships/image" Target="../media/image2.wmf"/><Relationship Id="rId12" Type="http://schemas.openxmlformats.org/officeDocument/2006/relationships/oleObject" Target="../embeddings/oleObject5.bin"/><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oleObject" Target="../embeddings/oleObject2.bin"/><Relationship Id="rId11" Type="http://schemas.openxmlformats.org/officeDocument/2006/relationships/image" Target="../media/image4.wmf"/><Relationship Id="rId5" Type="http://schemas.openxmlformats.org/officeDocument/2006/relationships/image" Target="../media/image1.wmf"/><Relationship Id="rId15" Type="http://schemas.openxmlformats.org/officeDocument/2006/relationships/image" Target="../media/image8.png"/><Relationship Id="rId10" Type="http://schemas.openxmlformats.org/officeDocument/2006/relationships/oleObject" Target="../embeddings/oleObject4.bin"/><Relationship Id="rId4" Type="http://schemas.openxmlformats.org/officeDocument/2006/relationships/oleObject" Target="../embeddings/oleObject1.bin"/><Relationship Id="rId9" Type="http://schemas.openxmlformats.org/officeDocument/2006/relationships/image" Target="../media/image3.wmf"/><Relationship Id="rId14" Type="http://schemas.openxmlformats.org/officeDocument/2006/relationships/image" Target="../media/image7.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8"/>
          <p:cNvSpPr>
            <a:spLocks noChangeArrowheads="1"/>
          </p:cNvSpPr>
          <p:nvPr/>
        </p:nvSpPr>
        <p:spPr bwMode="auto">
          <a:xfrm>
            <a:off x="252231" y="3214457"/>
            <a:ext cx="21098237" cy="67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80000" tIns="90000" rIns="180000" bIns="90000" anchor="b">
            <a:spAutoFit/>
          </a:bodyPr>
          <a:lstStyle>
            <a:lvl1pPr defTabSz="3113088">
              <a:defRPr sz="2400">
                <a:solidFill>
                  <a:schemeClr val="tx1"/>
                </a:solidFill>
                <a:latin typeface="Times New Roman" panose="02020603050405020304" pitchFamily="18" charset="0"/>
              </a:defRPr>
            </a:lvl1pPr>
            <a:lvl2pPr marL="742950" indent="-285750" defTabSz="3113088">
              <a:defRPr sz="2400">
                <a:solidFill>
                  <a:schemeClr val="tx1"/>
                </a:solidFill>
                <a:latin typeface="Times New Roman" panose="02020603050405020304" pitchFamily="18" charset="0"/>
              </a:defRPr>
            </a:lvl2pPr>
            <a:lvl3pPr marL="1143000" indent="-228600" defTabSz="3113088">
              <a:defRPr sz="2400">
                <a:solidFill>
                  <a:schemeClr val="tx1"/>
                </a:solidFill>
                <a:latin typeface="Times New Roman" panose="02020603050405020304" pitchFamily="18" charset="0"/>
              </a:defRPr>
            </a:lvl3pPr>
            <a:lvl4pPr marL="1600200" indent="-228600" defTabSz="3113088">
              <a:defRPr sz="2400">
                <a:solidFill>
                  <a:schemeClr val="tx1"/>
                </a:solidFill>
                <a:latin typeface="Times New Roman" panose="02020603050405020304" pitchFamily="18" charset="0"/>
              </a:defRPr>
            </a:lvl4pPr>
            <a:lvl5pPr marL="2057400" indent="-228600" defTabSz="3113088">
              <a:defRPr sz="2400">
                <a:solidFill>
                  <a:schemeClr val="tx1"/>
                </a:solidFill>
                <a:latin typeface="Times New Roman" panose="02020603050405020304" pitchFamily="18" charset="0"/>
              </a:defRPr>
            </a:lvl5pPr>
            <a:lvl6pPr marL="2514600" indent="-228600" defTabSz="3113088"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3113088"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3113088"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3113088" eaLnBrk="0" fontAlgn="base" hangingPunct="0">
              <a:spcBef>
                <a:spcPct val="0"/>
              </a:spcBef>
              <a:spcAft>
                <a:spcPct val="0"/>
              </a:spcAft>
              <a:defRPr sz="2400">
                <a:solidFill>
                  <a:schemeClr val="tx1"/>
                </a:solidFill>
                <a:latin typeface="Times New Roman" panose="02020603050405020304" pitchFamily="18" charset="0"/>
              </a:defRPr>
            </a:lvl9pPr>
          </a:lstStyle>
          <a:p>
            <a:pPr algn="ctr"/>
            <a:r>
              <a:rPr lang="pt-BR" sz="3200" b="1" dirty="0">
                <a:latin typeface="Arial" panose="020B0604020202020204" pitchFamily="34" charset="0"/>
                <a:cs typeface="Arial" panose="020B0604020202020204" pitchFamily="34" charset="0"/>
              </a:rPr>
              <a:t>TÍTULO (Fonte Arial 32, negrito, maiúscula, com alinhamento centralizado)</a:t>
            </a:r>
            <a:endParaRPr lang="pt-BR" altLang="pt-BR" sz="3200" b="1" dirty="0">
              <a:solidFill>
                <a:schemeClr val="tx2"/>
              </a:solidFill>
              <a:latin typeface="Arial" panose="020B0604020202020204" pitchFamily="34" charset="0"/>
              <a:cs typeface="Arial" panose="020B0604020202020204" pitchFamily="34" charset="0"/>
            </a:endParaRPr>
          </a:p>
        </p:txBody>
      </p:sp>
      <p:sp>
        <p:nvSpPr>
          <p:cNvPr id="2053" name="Rectangle 24"/>
          <p:cNvSpPr>
            <a:spLocks noChangeArrowheads="1"/>
          </p:cNvSpPr>
          <p:nvPr/>
        </p:nvSpPr>
        <p:spPr bwMode="auto">
          <a:xfrm>
            <a:off x="8101013" y="12193588"/>
            <a:ext cx="184150" cy="404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pt-PT" altLang="pt-BR" sz="2000">
              <a:solidFill>
                <a:srgbClr val="000000"/>
              </a:solidFill>
              <a:latin typeface="Tahoma" panose="020B0604030504040204" pitchFamily="34" charset="0"/>
            </a:endParaRPr>
          </a:p>
        </p:txBody>
      </p:sp>
      <p:sp>
        <p:nvSpPr>
          <p:cNvPr id="2056" name="Text Box 83"/>
          <p:cNvSpPr txBox="1">
            <a:spLocks noChangeArrowheads="1"/>
          </p:cNvSpPr>
          <p:nvPr/>
        </p:nvSpPr>
        <p:spPr bwMode="auto">
          <a:xfrm>
            <a:off x="705523" y="6305314"/>
            <a:ext cx="9735787" cy="31085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panose="02020603050405020304" pitchFamily="18" charset="0"/>
              </a:defRPr>
            </a:lvl1pPr>
            <a:lvl2pPr>
              <a:defRPr sz="2400">
                <a:solidFill>
                  <a:schemeClr val="tx1"/>
                </a:solidFill>
                <a:latin typeface="Times New Roman" panose="02020603050405020304" pitchFamily="18" charset="0"/>
              </a:defRPr>
            </a:lvl2pPr>
            <a:lvl3pPr>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lvl="2" algn="ctr"/>
            <a:r>
              <a:rPr lang="pt-BR" altLang="pt-BR" sz="2800" b="1" dirty="0">
                <a:latin typeface="Arial" panose="020B0604020202020204" pitchFamily="34" charset="0"/>
                <a:cs typeface="Arial" panose="020B0604020202020204" pitchFamily="34" charset="0"/>
              </a:rPr>
              <a:t>INTRODUÇÃO</a:t>
            </a:r>
            <a:endParaRPr lang="pt-BR" altLang="pt-BR" b="1" dirty="0">
              <a:latin typeface="Arial" panose="020B0604020202020204" pitchFamily="34" charset="0"/>
              <a:cs typeface="Arial" panose="020B0604020202020204" pitchFamily="34" charset="0"/>
            </a:endParaRPr>
          </a:p>
          <a:p>
            <a:pPr algn="just"/>
            <a:endParaRPr lang="pt-BR" altLang="pt-BR" b="1" dirty="0">
              <a:latin typeface="Arial" panose="020B0604020202020204" pitchFamily="34" charset="0"/>
            </a:endParaRPr>
          </a:p>
          <a:p>
            <a:pPr marL="0" lvl="1" indent="409575" algn="just"/>
            <a:r>
              <a:rPr lang="pt-BR" dirty="0">
                <a:latin typeface="Arial" panose="020B0604020202020204" pitchFamily="34" charset="0"/>
              </a:rPr>
              <a:t>Apresentar o problema científico a ser solucionado e sua importância (justificativa para a realização do trabalho), estabelecendo sua relação com resultados de trabalhos publicados sobre o assunto a ser pesquisado. O último parágrafo deve expressar o objetivo, de forma coerente objetiva e clara. Esta seção não pode ser dividida em subtítulos</a:t>
            </a:r>
            <a:endParaRPr lang="pt-BR" altLang="pt-BR" dirty="0">
              <a:latin typeface="Arial" panose="020B0604020202020204" pitchFamily="34" charset="0"/>
            </a:endParaRPr>
          </a:p>
        </p:txBody>
      </p:sp>
      <p:sp>
        <p:nvSpPr>
          <p:cNvPr id="2057" name="Text Box 84"/>
          <p:cNvSpPr txBox="1">
            <a:spLocks noChangeArrowheads="1"/>
          </p:cNvSpPr>
          <p:nvPr/>
        </p:nvSpPr>
        <p:spPr bwMode="auto">
          <a:xfrm>
            <a:off x="660738" y="9721850"/>
            <a:ext cx="9780572" cy="31085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panose="02020603050405020304" pitchFamily="18" charset="0"/>
              </a:defRPr>
            </a:lvl1pPr>
            <a:lvl2pPr>
              <a:defRPr sz="2400">
                <a:solidFill>
                  <a:schemeClr val="tx1"/>
                </a:solidFill>
                <a:latin typeface="Times New Roman" panose="02020603050405020304" pitchFamily="18" charset="0"/>
              </a:defRPr>
            </a:lvl2pPr>
            <a:lvl3pPr>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lvl="2" algn="ctr"/>
            <a:r>
              <a:rPr lang="pt-BR" altLang="pt-BR" sz="2800" b="1" dirty="0">
                <a:latin typeface="Arial" panose="020B0604020202020204" pitchFamily="34" charset="0"/>
                <a:cs typeface="Arial" panose="020B0604020202020204" pitchFamily="34" charset="0"/>
              </a:rPr>
              <a:t>DESENVOLVIMENTO DO ASSUNTO</a:t>
            </a:r>
          </a:p>
          <a:p>
            <a:pPr algn="just"/>
            <a:endParaRPr lang="pt-BR" altLang="pt-BR" dirty="0">
              <a:latin typeface="Arial" panose="020B0604020202020204" pitchFamily="34" charset="0"/>
            </a:endParaRPr>
          </a:p>
          <a:p>
            <a:pPr indent="409575" algn="just"/>
            <a:r>
              <a:rPr lang="pt-BR" dirty="0">
                <a:latin typeface="Arial" panose="020B0604020202020204" pitchFamily="34" charset="0"/>
              </a:rPr>
              <a:t>Apresentar o problema científico a ser solucionado e sua importância (justificativa para a realização do trabalho), estabelecendo sua relação com resultados de trabalhos publicados sobre o assunto a ser pesquisado. O último parágrafo deve expressar o objetivo, de forma coerente objetiva e clara. Esta seção não pode ser dividida em subtítulos.</a:t>
            </a:r>
          </a:p>
        </p:txBody>
      </p:sp>
      <p:sp>
        <p:nvSpPr>
          <p:cNvPr id="2058" name="Text Box 103"/>
          <p:cNvSpPr txBox="1">
            <a:spLocks noChangeArrowheads="1"/>
          </p:cNvSpPr>
          <p:nvPr/>
        </p:nvSpPr>
        <p:spPr bwMode="auto">
          <a:xfrm>
            <a:off x="650141" y="15697319"/>
            <a:ext cx="9719161" cy="32008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defRPr sz="2400">
                <a:solidFill>
                  <a:schemeClr val="tx1"/>
                </a:solidFill>
                <a:latin typeface="Times New Roman" panose="02020603050405020304" pitchFamily="18" charset="0"/>
              </a:defRPr>
            </a:lvl1pPr>
            <a:lvl2pPr>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lvl="1" algn="ctr"/>
            <a:r>
              <a:rPr lang="pt-BR" altLang="pt-BR" dirty="0"/>
              <a:t>	</a:t>
            </a:r>
            <a:endParaRPr lang="pt-BR" altLang="pt-BR" sz="2800" b="1" dirty="0">
              <a:latin typeface="Arial" panose="020B0604020202020204" pitchFamily="34" charset="0"/>
              <a:cs typeface="Arial" panose="020B0604020202020204" pitchFamily="34" charset="0"/>
            </a:endParaRPr>
          </a:p>
          <a:p>
            <a:pPr lvl="1" algn="just"/>
            <a:endParaRPr lang="pt-BR" altLang="pt-BR" sz="1000" dirty="0"/>
          </a:p>
          <a:p>
            <a:pPr marL="0" lvl="1" indent="457200" algn="just"/>
            <a:r>
              <a:rPr lang="pt-BR" dirty="0">
                <a:latin typeface="Arial" panose="020B0604020202020204" pitchFamily="34" charset="0"/>
              </a:rPr>
              <a:t>O texto deve ser discutido e interpretados à luz da literatura, não apresentando os mesmos resultados das tabelas e figuras.</a:t>
            </a:r>
          </a:p>
          <a:p>
            <a:pPr marL="0" lvl="1" indent="457200" algn="just"/>
            <a:r>
              <a:rPr lang="pt-BR" dirty="0">
                <a:latin typeface="Arial" panose="020B0604020202020204" pitchFamily="34" charset="0"/>
              </a:rPr>
              <a:t>Seu texto seu texto seu texto seu texto seu texto seu texto seu texto seu texto seu texto seu texto seu texto seu texto seu texto seu texto seu texto seu texto seu texto seu texto seu texto seu texto seu texto seu texto seu texto seu texto seu texto seu texto seu texto seu texto seu texto seu texto. </a:t>
            </a:r>
            <a:endParaRPr lang="pt-BR" altLang="pt-BR" dirty="0">
              <a:latin typeface="Arial" panose="020B0604020202020204" pitchFamily="34" charset="0"/>
            </a:endParaRPr>
          </a:p>
        </p:txBody>
      </p:sp>
      <p:sp>
        <p:nvSpPr>
          <p:cNvPr id="2059" name="Text Box 114"/>
          <p:cNvSpPr txBox="1">
            <a:spLocks noChangeArrowheads="1"/>
          </p:cNvSpPr>
          <p:nvPr/>
        </p:nvSpPr>
        <p:spPr bwMode="auto">
          <a:xfrm>
            <a:off x="11277599" y="20831175"/>
            <a:ext cx="9445626" cy="21544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panose="02020603050405020304" pitchFamily="18" charset="0"/>
              </a:defRPr>
            </a:lvl1pPr>
            <a:lvl2pPr>
              <a:defRPr sz="2400">
                <a:solidFill>
                  <a:schemeClr val="tx1"/>
                </a:solidFill>
                <a:latin typeface="Times New Roman" panose="02020603050405020304" pitchFamily="18" charset="0"/>
              </a:defRPr>
            </a:lvl2pPr>
            <a:lvl3pPr>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lvl="2" algn="ctr"/>
            <a:r>
              <a:rPr lang="pt-BR" altLang="pt-BR" sz="2800" b="1" dirty="0">
                <a:latin typeface="Arial" panose="020B0604020202020204" pitchFamily="34" charset="0"/>
                <a:cs typeface="Arial" panose="020B0604020202020204" pitchFamily="34" charset="0"/>
              </a:rPr>
              <a:t>CONSIDERAÇÕES FINAIS</a:t>
            </a:r>
          </a:p>
          <a:p>
            <a:pPr algn="just"/>
            <a:endParaRPr lang="pt-BR" altLang="pt-BR" sz="1000" dirty="0">
              <a:latin typeface="Arial" panose="020B0604020202020204" pitchFamily="34" charset="0"/>
            </a:endParaRPr>
          </a:p>
          <a:p>
            <a:pPr lvl="1" algn="just"/>
            <a:r>
              <a:rPr lang="pt-BR" altLang="pt-BR" dirty="0">
                <a:latin typeface="Arial" panose="020B0604020202020204" pitchFamily="34" charset="0"/>
              </a:rPr>
              <a:t>	</a:t>
            </a:r>
            <a:r>
              <a:rPr lang="pt-BR" dirty="0">
                <a:latin typeface="Arial" panose="020B0604020202020204" pitchFamily="34" charset="0"/>
              </a:rPr>
              <a:t>Não devem ser vastas e discursivas, sendo necessário apresentá-las com coerência aos objetivos propostos. Deve ser capaz de evidenciar a solução de seu problema por meio dos resultados obtidos</a:t>
            </a:r>
            <a:endParaRPr lang="pt-BR" altLang="pt-BR" dirty="0">
              <a:latin typeface="Arial" panose="020B0604020202020204" pitchFamily="34" charset="0"/>
            </a:endParaRPr>
          </a:p>
        </p:txBody>
      </p:sp>
      <p:pic>
        <p:nvPicPr>
          <p:cNvPr id="2061" name="Picture 130" descr="C:\Figuras Fotos Imagens\Trab1\modelagem - fc - coberturas - inst1.PNG"/>
          <p:cNvPicPr>
            <a:picLocks noChangeAspect="1" noChangeArrowheads="1"/>
          </p:cNvPicPr>
          <p:nvPr/>
        </p:nvPicPr>
        <p:blipFill>
          <a:blip r:embed="rId3" cstate="print">
            <a:extLst>
              <a:ext uri="{28A0092B-C50C-407E-A947-70E740481C1C}">
                <a14:useLocalDpi xmlns:a14="http://schemas.microsoft.com/office/drawing/2010/main" val="0"/>
              </a:ext>
            </a:extLst>
          </a:blip>
          <a:srcRect l="27914" r="39366"/>
          <a:stretch>
            <a:fillRect/>
          </a:stretch>
        </p:blipFill>
        <p:spPr bwMode="auto">
          <a:xfrm>
            <a:off x="952500" y="19247665"/>
            <a:ext cx="4441569" cy="110465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2062" name="Object 132"/>
          <p:cNvGraphicFramePr>
            <a:graphicFrameLocks noChangeAspect="1"/>
          </p:cNvGraphicFramePr>
          <p:nvPr>
            <p:extLst>
              <p:ext uri="{D42A27DB-BD31-4B8C-83A1-F6EECF244321}">
                <p14:modId xmlns:p14="http://schemas.microsoft.com/office/powerpoint/2010/main" val="960025632"/>
              </p:ext>
            </p:extLst>
          </p:nvPr>
        </p:nvGraphicFramePr>
        <p:xfrm>
          <a:off x="546765" y="13036115"/>
          <a:ext cx="5253037" cy="1030288"/>
        </p:xfrm>
        <a:graphic>
          <a:graphicData uri="http://schemas.openxmlformats.org/presentationml/2006/ole">
            <mc:AlternateContent xmlns:mc="http://schemas.openxmlformats.org/markup-compatibility/2006">
              <mc:Choice xmlns:v="urn:schemas-microsoft-com:vml" Requires="v">
                <p:oleObj spid="_x0000_s1036" name="Equação" r:id="rId4" imgW="2730500" imgH="508000" progId="Equation.3">
                  <p:embed/>
                </p:oleObj>
              </mc:Choice>
              <mc:Fallback>
                <p:oleObj name="Equação" r:id="rId4" imgW="2730500" imgH="508000" progId="Equation.3">
                  <p:embed/>
                  <p:pic>
                    <p:nvPicPr>
                      <p:cNvPr id="0" name="Picture 12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46765" y="13036115"/>
                        <a:ext cx="5253037" cy="1030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063" name="Object 133"/>
          <p:cNvGraphicFramePr>
            <a:graphicFrameLocks noChangeAspect="1"/>
          </p:cNvGraphicFramePr>
          <p:nvPr>
            <p:extLst>
              <p:ext uri="{D42A27DB-BD31-4B8C-83A1-F6EECF244321}">
                <p14:modId xmlns:p14="http://schemas.microsoft.com/office/powerpoint/2010/main" val="24600521"/>
              </p:ext>
            </p:extLst>
          </p:nvPr>
        </p:nvGraphicFramePr>
        <p:xfrm>
          <a:off x="7443788" y="13172142"/>
          <a:ext cx="1498600" cy="879475"/>
        </p:xfrm>
        <a:graphic>
          <a:graphicData uri="http://schemas.openxmlformats.org/presentationml/2006/ole">
            <mc:AlternateContent xmlns:mc="http://schemas.openxmlformats.org/markup-compatibility/2006">
              <mc:Choice xmlns:v="urn:schemas-microsoft-com:vml" Requires="v">
                <p:oleObj spid="_x0000_s1037" name="Equação" r:id="rId6" imgW="774364" imgH="431613" progId="Equation.3">
                  <p:embed/>
                </p:oleObj>
              </mc:Choice>
              <mc:Fallback>
                <p:oleObj name="Equação" r:id="rId6" imgW="774364" imgH="431613" progId="Equation.3">
                  <p:embed/>
                  <p:pic>
                    <p:nvPicPr>
                      <p:cNvPr id="0" name="Picture 12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443788" y="13172142"/>
                        <a:ext cx="1498600" cy="879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064" name="Text Box 134"/>
          <p:cNvSpPr txBox="1">
            <a:spLocks noChangeArrowheads="1"/>
          </p:cNvSpPr>
          <p:nvPr/>
        </p:nvSpPr>
        <p:spPr bwMode="auto">
          <a:xfrm>
            <a:off x="5962720" y="13320277"/>
            <a:ext cx="87947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spcBef>
                <a:spcPct val="50000"/>
              </a:spcBef>
            </a:pPr>
            <a:r>
              <a:rPr lang="pt-BR" altLang="pt-BR" dirty="0"/>
              <a:t>(1)</a:t>
            </a:r>
          </a:p>
        </p:txBody>
      </p:sp>
      <p:sp>
        <p:nvSpPr>
          <p:cNvPr id="2065" name="Text Box 135"/>
          <p:cNvSpPr txBox="1">
            <a:spLocks noChangeArrowheads="1"/>
          </p:cNvSpPr>
          <p:nvPr/>
        </p:nvSpPr>
        <p:spPr bwMode="auto">
          <a:xfrm>
            <a:off x="9383724" y="13320277"/>
            <a:ext cx="58578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spcBef>
                <a:spcPct val="50000"/>
              </a:spcBef>
            </a:pPr>
            <a:r>
              <a:rPr lang="pt-BR" altLang="pt-BR" dirty="0"/>
              <a:t>(2)</a:t>
            </a:r>
          </a:p>
        </p:txBody>
      </p:sp>
      <p:sp>
        <p:nvSpPr>
          <p:cNvPr id="2066" name="Text Box 136"/>
          <p:cNvSpPr txBox="1">
            <a:spLocks noChangeArrowheads="1"/>
          </p:cNvSpPr>
          <p:nvPr/>
        </p:nvSpPr>
        <p:spPr bwMode="auto">
          <a:xfrm>
            <a:off x="546765" y="14328211"/>
            <a:ext cx="9677707" cy="841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spcBef>
                <a:spcPct val="50000"/>
              </a:spcBef>
            </a:pPr>
            <a:r>
              <a:rPr lang="pt-BR" altLang="pt-BR" dirty="0">
                <a:latin typeface="Arial" panose="020B0604020202020204" pitchFamily="34" charset="0"/>
              </a:rPr>
              <a:t>onde b é a largura do anel, R o raio, </a:t>
            </a:r>
            <a:r>
              <a:rPr lang="pt-BR" altLang="pt-BR" dirty="0">
                <a:latin typeface="Arial" panose="020B0604020202020204" pitchFamily="34" charset="0"/>
                <a:sym typeface="Symbol" panose="05050102010706020507" pitchFamily="18" charset="2"/>
              </a:rPr>
              <a:t></a:t>
            </a:r>
            <a:r>
              <a:rPr lang="pt-BR" altLang="pt-BR" dirty="0">
                <a:latin typeface="Arial" panose="020B0604020202020204" pitchFamily="34" charset="0"/>
              </a:rPr>
              <a:t> a declinação solar, </a:t>
            </a:r>
            <a:r>
              <a:rPr lang="pt-BR" altLang="pt-BR" dirty="0">
                <a:latin typeface="Arial" panose="020B0604020202020204" pitchFamily="34" charset="0"/>
                <a:sym typeface="Symbol" panose="05050102010706020507" pitchFamily="18" charset="2"/>
              </a:rPr>
              <a:t></a:t>
            </a:r>
            <a:r>
              <a:rPr lang="pt-BR" altLang="pt-BR" dirty="0">
                <a:latin typeface="Arial" panose="020B0604020202020204" pitchFamily="34" charset="0"/>
              </a:rPr>
              <a:t> a latitude do local, </a:t>
            </a:r>
            <a:r>
              <a:rPr lang="pt-BR" altLang="pt-BR" dirty="0">
                <a:latin typeface="Arial" panose="020B0604020202020204" pitchFamily="34" charset="0"/>
                <a:sym typeface="Symbol" panose="05050102010706020507" pitchFamily="18" charset="2"/>
              </a:rPr>
              <a:t></a:t>
            </a:r>
            <a:r>
              <a:rPr lang="pt-BR" altLang="pt-BR" dirty="0">
                <a:latin typeface="Arial" panose="020B0604020202020204" pitchFamily="34" charset="0"/>
              </a:rPr>
              <a:t> o ângulo horário e </a:t>
            </a:r>
            <a:r>
              <a:rPr lang="pt-BR" altLang="pt-BR" dirty="0">
                <a:latin typeface="Arial" panose="020B0604020202020204" pitchFamily="34" charset="0"/>
                <a:sym typeface="Symbol" panose="05050102010706020507" pitchFamily="18" charset="2"/>
              </a:rPr>
              <a:t></a:t>
            </a:r>
            <a:r>
              <a:rPr lang="pt-BR" altLang="pt-BR" baseline="-25000" dirty="0">
                <a:latin typeface="Arial" panose="020B0604020202020204" pitchFamily="34" charset="0"/>
              </a:rPr>
              <a:t>z</a:t>
            </a:r>
            <a:r>
              <a:rPr lang="pt-BR" altLang="pt-BR" dirty="0">
                <a:latin typeface="Arial" panose="020B0604020202020204" pitchFamily="34" charset="0"/>
              </a:rPr>
              <a:t> o ângulo zenital.</a:t>
            </a:r>
          </a:p>
        </p:txBody>
      </p:sp>
      <p:sp>
        <p:nvSpPr>
          <p:cNvPr id="2067" name="Text Box 137"/>
          <p:cNvSpPr txBox="1">
            <a:spLocks noChangeArrowheads="1"/>
          </p:cNvSpPr>
          <p:nvPr/>
        </p:nvSpPr>
        <p:spPr bwMode="auto">
          <a:xfrm>
            <a:off x="5538899" y="19167475"/>
            <a:ext cx="4830403" cy="119109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just"/>
            <a:r>
              <a:rPr lang="pt-BR" dirty="0">
                <a:latin typeface="Arial" panose="020B0604020202020204" pitchFamily="34" charset="0"/>
              </a:rPr>
              <a:t>Seu texto seu texto seu texto seu texto seu texto seu texto seu texto seu texto seu texto seu texto seu texto seu texto seu texto seu texto seu texto seu texto seu texto seu texto seu texto seu texto seu texto seu texto seu texto seu texto seu texto seu texto seu texto seu texto seu texto seu texto seu texto seu texto seu texto.</a:t>
            </a:r>
          </a:p>
          <a:p>
            <a:pPr algn="just"/>
            <a:r>
              <a:rPr lang="pt-BR" dirty="0">
                <a:latin typeface="Arial" panose="020B0604020202020204" pitchFamily="34" charset="0"/>
              </a:rPr>
              <a:t>Seu texto seu texto seu texto seu texto seu texto seu texto seu texto seu texto seu texto seu texto seu texto seu texto seu texto seu texto seu texto seu texto seu texto seu texto seu texto seu texto seu texto seu texto seu texto seu texto seu texto seu texto seu texto seu texto seu texto seu texto seu texto seu texto seu texto.</a:t>
            </a:r>
          </a:p>
          <a:p>
            <a:pPr algn="just"/>
            <a:r>
              <a:rPr lang="pt-BR" dirty="0">
                <a:latin typeface="Arial" panose="020B0604020202020204" pitchFamily="34" charset="0"/>
              </a:rPr>
              <a:t>Seu texto seu texto seu texto seu texto seu texto seu texto seu texto seu texto seu texto seu texto seu texto seu texto seu texto seu texto seu texto seu texto seu texto seu texto seu texto seu texto seu texto seu texto seu texto seu texto seu texto seu texto seu texto seu texto seu texto seu texto seu texto seu texto seu texto.</a:t>
            </a:r>
          </a:p>
          <a:p>
            <a:pPr algn="just"/>
            <a:r>
              <a:rPr lang="pt-BR" dirty="0">
                <a:latin typeface="Arial" panose="020B0604020202020204" pitchFamily="34" charset="0"/>
              </a:rPr>
              <a:t>Seu texto seu texto seu texto seu texto seu texto seu texto seu texto</a:t>
            </a:r>
            <a:endParaRPr lang="pt-BR" altLang="pt-BR" dirty="0">
              <a:latin typeface="Arial" panose="020B0604020202020204" pitchFamily="34" charset="0"/>
            </a:endParaRPr>
          </a:p>
        </p:txBody>
      </p:sp>
      <p:sp>
        <p:nvSpPr>
          <p:cNvPr id="2068" name="Text Box 138"/>
          <p:cNvSpPr txBox="1">
            <a:spLocks noChangeArrowheads="1"/>
          </p:cNvSpPr>
          <p:nvPr/>
        </p:nvSpPr>
        <p:spPr bwMode="auto">
          <a:xfrm>
            <a:off x="11277600" y="6375408"/>
            <a:ext cx="9520237" cy="2677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indent="457200" algn="just">
              <a:spcBef>
                <a:spcPct val="50000"/>
              </a:spcBef>
            </a:pPr>
            <a:r>
              <a:rPr lang="pt-BR" dirty="0">
                <a:latin typeface="Arial" panose="020B0604020202020204" pitchFamily="34" charset="0"/>
              </a:rPr>
              <a:t>Seu texto seu texto seu texto seu texto seu texto seu texto seu texto seu texto seu texto seu texto seu texto seu texto seu texto seu texto seu texto seu texto seu texto seu texto seu texto seu texto seu texto seu texto seu texto seu texto seu texto seu texto seu texto seu texto seu texto seu texto seu texto seu texto seu texto seu texto seu texto seu texto seu texto seu texto seu texto seu texto seu texto seu texto seu texto.</a:t>
            </a:r>
          </a:p>
        </p:txBody>
      </p:sp>
      <p:sp>
        <p:nvSpPr>
          <p:cNvPr id="2069" name="Text Box 139"/>
          <p:cNvSpPr txBox="1">
            <a:spLocks noChangeArrowheads="1"/>
          </p:cNvSpPr>
          <p:nvPr/>
        </p:nvSpPr>
        <p:spPr bwMode="auto">
          <a:xfrm>
            <a:off x="11277599" y="12112625"/>
            <a:ext cx="9520237"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defRPr sz="2400">
                <a:solidFill>
                  <a:schemeClr val="tx1"/>
                </a:solidFill>
                <a:latin typeface="Times New Roman" panose="02020603050405020304" pitchFamily="18" charset="0"/>
              </a:defRPr>
            </a:lvl1pPr>
            <a:lvl2pPr marL="19050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47625" lvl="1" indent="457200" algn="just"/>
            <a:r>
              <a:rPr lang="pt-BR" altLang="pt-BR" dirty="0">
                <a:latin typeface="Arial" panose="020B0604020202020204" pitchFamily="34" charset="0"/>
              </a:rPr>
              <a:t>  A Tabela 1 apresenta os indicativos estatísticos MBE e RMSE obtidos </a:t>
            </a:r>
            <a:r>
              <a:rPr lang="pt-BR" dirty="0">
                <a:latin typeface="Arial" panose="020B0604020202020204" pitchFamily="34" charset="0"/>
              </a:rPr>
              <a:t>Seu texto seu texto seu texto seu texto seu texto seu texto seu texto seu texto seu texto seu texto seu texto seu texto seu texto seu texto seu texto seu texto seu texto seu texto seu texto seu texto seu texto seu texto seu texto seu texto seu </a:t>
            </a:r>
            <a:endParaRPr lang="pt-BR" altLang="pt-BR" dirty="0">
              <a:latin typeface="Arial" panose="020B0604020202020204" pitchFamily="34" charset="0"/>
            </a:endParaRPr>
          </a:p>
        </p:txBody>
      </p:sp>
      <p:sp>
        <p:nvSpPr>
          <p:cNvPr id="2071" name="Text Box 144"/>
          <p:cNvSpPr txBox="1">
            <a:spLocks noChangeArrowheads="1"/>
          </p:cNvSpPr>
          <p:nvPr/>
        </p:nvSpPr>
        <p:spPr bwMode="auto">
          <a:xfrm>
            <a:off x="11277600" y="14195425"/>
            <a:ext cx="9520238" cy="1216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defRPr sz="2400">
                <a:solidFill>
                  <a:schemeClr val="tx1"/>
                </a:solidFill>
                <a:latin typeface="Times New Roman" panose="02020603050405020304" pitchFamily="18" charset="0"/>
              </a:defRPr>
            </a:lvl1pPr>
            <a:lvl2pPr>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0" lvl="1" algn="ctr"/>
            <a:r>
              <a:rPr lang="pt-BR" altLang="pt-BR" dirty="0">
                <a:latin typeface="Arial" panose="020B0604020202020204" pitchFamily="34" charset="0"/>
              </a:rPr>
              <a:t>Tabela 1. Indicativos estatísticos MBE e RMSE obtidos com a aplicação do modelo de correção anisotrópico nas três coberturas de céu</a:t>
            </a:r>
          </a:p>
        </p:txBody>
      </p:sp>
      <p:sp>
        <p:nvSpPr>
          <p:cNvPr id="2072" name="Text Box 145"/>
          <p:cNvSpPr txBox="1">
            <a:spLocks noChangeArrowheads="1"/>
          </p:cNvSpPr>
          <p:nvPr/>
        </p:nvSpPr>
        <p:spPr bwMode="auto">
          <a:xfrm>
            <a:off x="11277600" y="17359313"/>
            <a:ext cx="9299576" cy="3046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panose="02020603050405020304" pitchFamily="18" charset="0"/>
              </a:defRPr>
            </a:lvl1pPr>
            <a:lvl2pPr>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indent="457200" algn="just">
              <a:spcBef>
                <a:spcPct val="50000"/>
              </a:spcBef>
            </a:pPr>
            <a:r>
              <a:rPr lang="pt-BR" dirty="0">
                <a:latin typeface="Arial" panose="020B0604020202020204" pitchFamily="34" charset="0"/>
              </a:rPr>
              <a:t>Seu texto seu texto seu texto seu texto seu texto seu texto seu texto seu texto seu texto seu texto seu texto seu texto seu texto seu texto seu texto seu texto seu texto seu texto seu texto seu texto seu texto seu texto seu texto seu texto seu texto seu texto seu texto seu texto seu texto seu texto. Seu texto seu texto seu texto seu texto seu texto seu texto seu texto seu texto seu texto seu texto seu texto seu texto seu texto seu texto seu texto seu texto seu texto seu texto seu texto seu texto seu texto</a:t>
            </a:r>
            <a:endParaRPr lang="pt-BR" altLang="pt-BR" dirty="0"/>
          </a:p>
        </p:txBody>
      </p:sp>
      <p:sp>
        <p:nvSpPr>
          <p:cNvPr id="2073" name="Text Box 146"/>
          <p:cNvSpPr txBox="1">
            <a:spLocks noChangeArrowheads="1"/>
          </p:cNvSpPr>
          <p:nvPr/>
        </p:nvSpPr>
        <p:spPr bwMode="auto">
          <a:xfrm>
            <a:off x="11326019" y="25324469"/>
            <a:ext cx="9228138" cy="6001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685800" indent="-3048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spcBef>
                <a:spcPct val="50000"/>
              </a:spcBef>
            </a:pPr>
            <a:endParaRPr lang="pt-BR" altLang="pt-BR" sz="1600" b="1" dirty="0">
              <a:latin typeface="Arial" panose="020B0604020202020204" pitchFamily="34" charset="0"/>
              <a:cs typeface="Arial" panose="020B0604020202020204" pitchFamily="34" charset="0"/>
            </a:endParaRPr>
          </a:p>
          <a:p>
            <a:pPr algn="ctr">
              <a:spcBef>
                <a:spcPct val="50000"/>
              </a:spcBef>
            </a:pPr>
            <a:r>
              <a:rPr lang="pt-BR" altLang="pt-BR" sz="1600" b="1" dirty="0">
                <a:latin typeface="Arial" panose="020B0604020202020204" pitchFamily="34" charset="0"/>
                <a:cs typeface="Arial" panose="020B0604020202020204" pitchFamily="34" charset="0"/>
              </a:rPr>
              <a:t>REFERÊNCIAS (Somente as utilizadas para o pôster)</a:t>
            </a:r>
          </a:p>
          <a:p>
            <a:pPr algn="just">
              <a:spcBef>
                <a:spcPct val="50000"/>
              </a:spcBef>
            </a:pPr>
            <a:endParaRPr lang="pt-BR" altLang="pt-BR" sz="1600" dirty="0">
              <a:latin typeface="Arial" panose="020B0604020202020204" pitchFamily="34" charset="0"/>
              <a:cs typeface="Arial" panose="020B0604020202020204" pitchFamily="34" charset="0"/>
            </a:endParaRPr>
          </a:p>
          <a:p>
            <a:pPr lvl="2" indent="0" algn="just"/>
            <a:r>
              <a:rPr lang="pt-BR" sz="1600" b="1" dirty="0">
                <a:latin typeface="Arial" panose="020B0604020202020204" pitchFamily="34" charset="0"/>
                <a:cs typeface="Arial" panose="020B0604020202020204" pitchFamily="34" charset="0"/>
              </a:rPr>
              <a:t>Artigo de periódico: </a:t>
            </a:r>
          </a:p>
          <a:p>
            <a:pPr lvl="2" indent="0" algn="just"/>
            <a:r>
              <a:rPr lang="pt-BR" sz="1600" dirty="0">
                <a:latin typeface="Arial" panose="020B0604020202020204" pitchFamily="34" charset="0"/>
                <a:cs typeface="Arial" panose="020B0604020202020204" pitchFamily="34" charset="0"/>
              </a:rPr>
              <a:t>SIMÕES, D.; SILVA, R. B. G.; SILVA, M. R. Composição do substrato sobre o desenvolvimento, qualidade e custo de produção de mudas de </a:t>
            </a:r>
            <a:r>
              <a:rPr lang="pt-BR" sz="1600" i="1" dirty="0">
                <a:latin typeface="Arial" panose="020B0604020202020204" pitchFamily="34" charset="0"/>
                <a:cs typeface="Arial" panose="020B0604020202020204" pitchFamily="34" charset="0"/>
              </a:rPr>
              <a:t>Eucalyptus </a:t>
            </a:r>
            <a:r>
              <a:rPr lang="pt-BR" sz="1600" i="1" dirty="0" err="1">
                <a:latin typeface="Arial" panose="020B0604020202020204" pitchFamily="34" charset="0"/>
                <a:cs typeface="Arial" panose="020B0604020202020204" pitchFamily="34" charset="0"/>
              </a:rPr>
              <a:t>grandis</a:t>
            </a:r>
            <a:r>
              <a:rPr lang="pt-BR" sz="1600" i="1" dirty="0">
                <a:latin typeface="Arial" panose="020B0604020202020204" pitchFamily="34" charset="0"/>
                <a:cs typeface="Arial" panose="020B0604020202020204" pitchFamily="34" charset="0"/>
              </a:rPr>
              <a:t> </a:t>
            </a:r>
            <a:r>
              <a:rPr lang="pt-BR" sz="1600" dirty="0">
                <a:latin typeface="Arial" panose="020B0604020202020204" pitchFamily="34" charset="0"/>
                <a:cs typeface="Arial" panose="020B0604020202020204" pitchFamily="34" charset="0"/>
              </a:rPr>
              <a:t>Hill </a:t>
            </a:r>
            <a:r>
              <a:rPr lang="pt-BR" sz="1600" dirty="0" err="1">
                <a:latin typeface="Arial" panose="020B0604020202020204" pitchFamily="34" charset="0"/>
                <a:cs typeface="Arial" panose="020B0604020202020204" pitchFamily="34" charset="0"/>
              </a:rPr>
              <a:t>ex</a:t>
            </a:r>
            <a:r>
              <a:rPr lang="pt-BR" sz="1600" dirty="0">
                <a:latin typeface="Arial" panose="020B0604020202020204" pitchFamily="34" charset="0"/>
                <a:cs typeface="Arial" panose="020B0604020202020204" pitchFamily="34" charset="0"/>
              </a:rPr>
              <a:t> Maiden × </a:t>
            </a:r>
            <a:r>
              <a:rPr lang="pt-BR" sz="1600" i="1" dirty="0">
                <a:latin typeface="Arial" panose="020B0604020202020204" pitchFamily="34" charset="0"/>
                <a:cs typeface="Arial" panose="020B0604020202020204" pitchFamily="34" charset="0"/>
              </a:rPr>
              <a:t>Eucalyptus </a:t>
            </a:r>
            <a:r>
              <a:rPr lang="pt-BR" sz="1600" i="1" dirty="0" err="1">
                <a:latin typeface="Arial" panose="020B0604020202020204" pitchFamily="34" charset="0"/>
                <a:cs typeface="Arial" panose="020B0604020202020204" pitchFamily="34" charset="0"/>
              </a:rPr>
              <a:t>urophylla</a:t>
            </a:r>
            <a:r>
              <a:rPr lang="pt-BR" sz="1600" i="1" dirty="0">
                <a:latin typeface="Arial" panose="020B0604020202020204" pitchFamily="34" charset="0"/>
                <a:cs typeface="Arial" panose="020B0604020202020204" pitchFamily="34" charset="0"/>
              </a:rPr>
              <a:t> </a:t>
            </a:r>
            <a:r>
              <a:rPr lang="pt-BR" sz="1600" dirty="0">
                <a:latin typeface="Arial" panose="020B0604020202020204" pitchFamily="34" charset="0"/>
                <a:cs typeface="Arial" panose="020B0604020202020204" pitchFamily="34" charset="0"/>
              </a:rPr>
              <a:t>S. T. Blake. </a:t>
            </a:r>
            <a:r>
              <a:rPr lang="pt-BR" sz="1600" b="1" dirty="0">
                <a:latin typeface="Arial" panose="020B0604020202020204" pitchFamily="34" charset="0"/>
                <a:cs typeface="Arial" panose="020B0604020202020204" pitchFamily="34" charset="0"/>
              </a:rPr>
              <a:t>Ciência Florestal</a:t>
            </a:r>
            <a:r>
              <a:rPr lang="pt-BR" sz="1600" dirty="0">
                <a:latin typeface="Arial" panose="020B0604020202020204" pitchFamily="34" charset="0"/>
                <a:cs typeface="Arial" panose="020B0604020202020204" pitchFamily="34" charset="0"/>
              </a:rPr>
              <a:t>, Santa Maria, v. 22, n. 1, p. 91-100, jan./mar. 2012. </a:t>
            </a:r>
          </a:p>
          <a:p>
            <a:pPr lvl="2" indent="0" algn="just"/>
            <a:r>
              <a:rPr lang="pt-BR" sz="1600" b="1" dirty="0">
                <a:latin typeface="Arial" panose="020B0604020202020204" pitchFamily="34" charset="0"/>
                <a:cs typeface="Arial" panose="020B0604020202020204" pitchFamily="34" charset="0"/>
              </a:rPr>
              <a:t>Livro: </a:t>
            </a:r>
          </a:p>
          <a:p>
            <a:pPr lvl="2" indent="0" algn="just"/>
            <a:r>
              <a:rPr lang="pt-BR" sz="1600" dirty="0">
                <a:latin typeface="Arial" panose="020B0604020202020204" pitchFamily="34" charset="0"/>
                <a:cs typeface="Arial" panose="020B0604020202020204" pitchFamily="34" charset="0"/>
              </a:rPr>
              <a:t>MACHADO, C. C.; LOPES, E. S.; BIRRO, M. H. B. </a:t>
            </a:r>
            <a:r>
              <a:rPr lang="pt-BR" sz="1600" b="1" dirty="0">
                <a:latin typeface="Arial" panose="020B0604020202020204" pitchFamily="34" charset="0"/>
                <a:cs typeface="Arial" panose="020B0604020202020204" pitchFamily="34" charset="0"/>
              </a:rPr>
              <a:t>Elementos básicos do transporte florestal rodoviário</a:t>
            </a:r>
            <a:r>
              <a:rPr lang="pt-BR" sz="1600" dirty="0">
                <a:latin typeface="Arial" panose="020B0604020202020204" pitchFamily="34" charset="0"/>
                <a:cs typeface="Arial" panose="020B0604020202020204" pitchFamily="34" charset="0"/>
              </a:rPr>
              <a:t>.</a:t>
            </a:r>
            <a:r>
              <a:rPr lang="pt-BR" sz="1600" b="1" dirty="0">
                <a:latin typeface="Arial" panose="020B0604020202020204" pitchFamily="34" charset="0"/>
                <a:cs typeface="Arial" panose="020B0604020202020204" pitchFamily="34" charset="0"/>
              </a:rPr>
              <a:t> </a:t>
            </a:r>
            <a:r>
              <a:rPr lang="pt-BR" sz="1600" dirty="0">
                <a:latin typeface="Arial" panose="020B0604020202020204" pitchFamily="34" charset="0"/>
                <a:cs typeface="Arial" panose="020B0604020202020204" pitchFamily="34" charset="0"/>
              </a:rPr>
              <a:t>Viçosa: UFV, 2005. 167p.</a:t>
            </a:r>
          </a:p>
          <a:p>
            <a:pPr lvl="2" indent="0" algn="just"/>
            <a:r>
              <a:rPr lang="pt-BR" sz="1600" b="1" dirty="0">
                <a:latin typeface="Arial" panose="020B0604020202020204" pitchFamily="34" charset="0"/>
                <a:cs typeface="Arial" panose="020B0604020202020204" pitchFamily="34" charset="0"/>
              </a:rPr>
              <a:t>Capítulo de livro: </a:t>
            </a:r>
          </a:p>
          <a:p>
            <a:pPr lvl="2" indent="0" algn="just"/>
            <a:r>
              <a:rPr lang="pt-BR" sz="1600" dirty="0">
                <a:latin typeface="Arial" panose="020B0604020202020204" pitchFamily="34" charset="0"/>
                <a:cs typeface="Arial" panose="020B0604020202020204" pitchFamily="34" charset="0"/>
              </a:rPr>
              <a:t>NOGUEIRA, E. Análise de investimentos. In: BATALHA, M. O. (Org.) </a:t>
            </a:r>
            <a:r>
              <a:rPr lang="pt-BR" sz="1600" b="1" dirty="0">
                <a:latin typeface="Arial" panose="020B0604020202020204" pitchFamily="34" charset="0"/>
                <a:cs typeface="Arial" panose="020B0604020202020204" pitchFamily="34" charset="0"/>
              </a:rPr>
              <a:t>Gestão Agroindustrial</a:t>
            </a:r>
            <a:r>
              <a:rPr lang="pt-BR" sz="1600" dirty="0">
                <a:latin typeface="Arial" panose="020B0604020202020204" pitchFamily="34" charset="0"/>
                <a:cs typeface="Arial" panose="020B0604020202020204" pitchFamily="34" charset="0"/>
              </a:rPr>
              <a:t>. 5. ed. São Paulo, SP. Atlas, 2009. p. 205-266.</a:t>
            </a:r>
          </a:p>
          <a:p>
            <a:pPr lvl="2" indent="0" algn="just"/>
            <a:r>
              <a:rPr lang="pt-BR" sz="1600" b="1" dirty="0">
                <a:latin typeface="Arial" panose="020B0604020202020204" pitchFamily="34" charset="0"/>
                <a:cs typeface="Arial" panose="020B0604020202020204" pitchFamily="34" charset="0"/>
              </a:rPr>
              <a:t>Dissertação e Tese:</a:t>
            </a:r>
          </a:p>
          <a:p>
            <a:pPr lvl="2" indent="0" algn="just"/>
            <a:r>
              <a:rPr lang="pt-BR" sz="1600" dirty="0">
                <a:latin typeface="Arial" panose="020B0604020202020204" pitchFamily="34" charset="0"/>
                <a:cs typeface="Arial" panose="020B0604020202020204" pitchFamily="34" charset="0"/>
              </a:rPr>
              <a:t>MACHADO, R. R. </a:t>
            </a:r>
            <a:r>
              <a:rPr lang="pt-BR" sz="1600" b="1" dirty="0">
                <a:latin typeface="Arial" panose="020B0604020202020204" pitchFamily="34" charset="0"/>
                <a:cs typeface="Arial" panose="020B0604020202020204" pitchFamily="34" charset="0"/>
              </a:rPr>
              <a:t>Avaliação do desempenho logístico do transporte rodoviário de madeira utilizando Rede de Petri</a:t>
            </a:r>
            <a:r>
              <a:rPr lang="pt-BR" sz="1600" dirty="0">
                <a:latin typeface="Arial" panose="020B0604020202020204" pitchFamily="34" charset="0"/>
                <a:cs typeface="Arial" panose="020B0604020202020204" pitchFamily="34" charset="0"/>
              </a:rPr>
              <a:t>.75f.  Dissertação (Mestrado em Ciência Florestal) apresentada a Universidade Federal de Viçosa/ MG. 2006. </a:t>
            </a:r>
          </a:p>
          <a:p>
            <a:pPr lvl="2" indent="0" algn="just"/>
            <a:r>
              <a:rPr lang="pt-BR" sz="1600" b="1" dirty="0">
                <a:latin typeface="Arial" panose="020B0604020202020204" pitchFamily="34" charset="0"/>
                <a:cs typeface="Arial" panose="020B0604020202020204" pitchFamily="34" charset="0"/>
              </a:rPr>
              <a:t>Trabalhos de congressos: </a:t>
            </a:r>
          </a:p>
          <a:p>
            <a:pPr lvl="2" indent="0" algn="just"/>
            <a:r>
              <a:rPr lang="pt-BR" sz="1600" dirty="0">
                <a:latin typeface="Arial" panose="020B0604020202020204" pitchFamily="34" charset="0"/>
                <a:cs typeface="Arial" panose="020B0604020202020204" pitchFamily="34" charset="0"/>
              </a:rPr>
              <a:t>SILVA, R. M.; BELDERRAIN, M. C. N. Considerações sobre diagrama tornado em análise de sensibilidade. In: ENCONTRO LATINO AMERICANO DE INICIAÇÃO CIENTÍFICA, 8., 2004, São José dos Campos. </a:t>
            </a:r>
            <a:r>
              <a:rPr lang="pt-BR" sz="1600" b="1" dirty="0">
                <a:latin typeface="Arial" panose="020B0604020202020204" pitchFamily="34" charset="0"/>
                <a:cs typeface="Arial" panose="020B0604020202020204" pitchFamily="34" charset="0"/>
              </a:rPr>
              <a:t>Anais [...]</a:t>
            </a:r>
            <a:r>
              <a:rPr lang="pt-BR" sz="1600" dirty="0">
                <a:latin typeface="Arial" panose="020B0604020202020204" pitchFamily="34" charset="0"/>
                <a:cs typeface="Arial" panose="020B0604020202020204" pitchFamily="34" charset="0"/>
              </a:rPr>
              <a:t> São José dos Campos, SP: UNIVAP, 2004. p. 8-11.</a:t>
            </a:r>
          </a:p>
          <a:p>
            <a:pPr lvl="2" indent="0" algn="just"/>
            <a:r>
              <a:rPr lang="pt-BR" sz="1600" b="1" dirty="0">
                <a:latin typeface="Arial" panose="020B0604020202020204" pitchFamily="34" charset="0"/>
                <a:cs typeface="Arial" panose="020B0604020202020204" pitchFamily="34" charset="0"/>
              </a:rPr>
              <a:t>Trabalhos de conclusão de curso ou monografias: não aceitos.</a:t>
            </a:r>
            <a:endParaRPr lang="es-ES_tradnl" altLang="pt-BR" sz="1600" dirty="0">
              <a:latin typeface="Arial" panose="020B0604020202020204" pitchFamily="34" charset="0"/>
              <a:cs typeface="Arial" panose="020B0604020202020204" pitchFamily="34" charset="0"/>
            </a:endParaRPr>
          </a:p>
        </p:txBody>
      </p:sp>
      <p:sp>
        <p:nvSpPr>
          <p:cNvPr id="2074" name="Text Box 148"/>
          <p:cNvSpPr txBox="1">
            <a:spLocks noChangeArrowheads="1"/>
          </p:cNvSpPr>
          <p:nvPr/>
        </p:nvSpPr>
        <p:spPr bwMode="auto">
          <a:xfrm>
            <a:off x="439738" y="30243463"/>
            <a:ext cx="495433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lvl="2">
              <a:spcBef>
                <a:spcPts val="600"/>
              </a:spcBef>
              <a:spcAft>
                <a:spcPts val="600"/>
              </a:spcAft>
            </a:pPr>
            <a:r>
              <a:rPr lang="pt-BR" altLang="pt-BR" sz="1800" dirty="0">
                <a:latin typeface="Arial" panose="020B0604020202020204" pitchFamily="34" charset="0"/>
                <a:cs typeface="Arial" panose="020B0604020202020204" pitchFamily="34" charset="0"/>
              </a:rPr>
              <a:t>Figura 1. Correções anisotrópicas em função de intervalos discretos de </a:t>
            </a:r>
            <a:r>
              <a:rPr lang="pt-BR" altLang="pt-BR" sz="1800" dirty="0" err="1">
                <a:latin typeface="Arial" panose="020B0604020202020204" pitchFamily="34" charset="0"/>
                <a:cs typeface="Arial" panose="020B0604020202020204" pitchFamily="34" charset="0"/>
              </a:rPr>
              <a:t>Kt</a:t>
            </a:r>
            <a:r>
              <a:rPr lang="pt-BR" altLang="pt-BR" sz="1800" dirty="0">
                <a:latin typeface="Arial" panose="020B0604020202020204" pitchFamily="34" charset="0"/>
                <a:cs typeface="Arial" panose="020B0604020202020204" pitchFamily="34" charset="0"/>
              </a:rPr>
              <a:t>.</a:t>
            </a:r>
          </a:p>
        </p:txBody>
      </p:sp>
      <p:graphicFrame>
        <p:nvGraphicFramePr>
          <p:cNvPr id="2075" name="Object 150"/>
          <p:cNvGraphicFramePr>
            <a:graphicFrameLocks noChangeAspect="1"/>
          </p:cNvGraphicFramePr>
          <p:nvPr/>
        </p:nvGraphicFramePr>
        <p:xfrm>
          <a:off x="12155488" y="9412288"/>
          <a:ext cx="3470275" cy="1284287"/>
        </p:xfrm>
        <a:graphic>
          <a:graphicData uri="http://schemas.openxmlformats.org/presentationml/2006/ole">
            <mc:AlternateContent xmlns:mc="http://schemas.openxmlformats.org/markup-compatibility/2006">
              <mc:Choice xmlns:v="urn:schemas-microsoft-com:vml" Requires="v">
                <p:oleObj spid="_x0000_s1038" name="Equação" r:id="rId8" imgW="1803400" imgH="635000" progId="Equation.3">
                  <p:embed/>
                </p:oleObj>
              </mc:Choice>
              <mc:Fallback>
                <p:oleObj name="Equação" r:id="rId8" imgW="1803400" imgH="635000" progId="Equation.3">
                  <p:embed/>
                  <p:pic>
                    <p:nvPicPr>
                      <p:cNvPr id="0" name="Picture 129"/>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2155488" y="9412288"/>
                        <a:ext cx="3470275" cy="1284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076" name="Object 151"/>
          <p:cNvGraphicFramePr>
            <a:graphicFrameLocks noChangeAspect="1"/>
          </p:cNvGraphicFramePr>
          <p:nvPr/>
        </p:nvGraphicFramePr>
        <p:xfrm>
          <a:off x="16549688" y="9180513"/>
          <a:ext cx="3956050" cy="1517650"/>
        </p:xfrm>
        <a:graphic>
          <a:graphicData uri="http://schemas.openxmlformats.org/presentationml/2006/ole">
            <mc:AlternateContent xmlns:mc="http://schemas.openxmlformats.org/markup-compatibility/2006">
              <mc:Choice xmlns:v="urn:schemas-microsoft-com:vml" Requires="v">
                <p:oleObj spid="_x0000_s1039" name="Equação" r:id="rId10" imgW="2057400" imgH="749300" progId="Equation.3">
                  <p:embed/>
                </p:oleObj>
              </mc:Choice>
              <mc:Fallback>
                <p:oleObj name="Equação" r:id="rId10" imgW="2057400" imgH="749300" progId="Equation.3">
                  <p:embed/>
                  <p:pic>
                    <p:nvPicPr>
                      <p:cNvPr id="0" name="Picture 130"/>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6549688" y="9180513"/>
                        <a:ext cx="3956050" cy="1517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077" name="Text Box 152"/>
          <p:cNvSpPr txBox="1">
            <a:spLocks noChangeArrowheads="1"/>
          </p:cNvSpPr>
          <p:nvPr/>
        </p:nvSpPr>
        <p:spPr bwMode="auto">
          <a:xfrm>
            <a:off x="12009438" y="11187113"/>
            <a:ext cx="8640762" cy="841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just">
              <a:spcBef>
                <a:spcPct val="50000"/>
              </a:spcBef>
            </a:pPr>
            <a:r>
              <a:rPr lang="pt-BR" altLang="pt-BR" dirty="0">
                <a:latin typeface="Arial" panose="020B0604020202020204" pitchFamily="34" charset="0"/>
              </a:rPr>
              <a:t>onde </a:t>
            </a:r>
            <a:r>
              <a:rPr lang="pt-BR" altLang="pt-BR" dirty="0" err="1">
                <a:latin typeface="Arial" panose="020B0604020202020204" pitchFamily="34" charset="0"/>
              </a:rPr>
              <a:t>y</a:t>
            </a:r>
            <a:r>
              <a:rPr lang="pt-BR" altLang="pt-BR" baseline="-25000" dirty="0" err="1">
                <a:latin typeface="Arial" panose="020B0604020202020204" pitchFamily="34" charset="0"/>
              </a:rPr>
              <a:t>i</a:t>
            </a:r>
            <a:r>
              <a:rPr lang="pt-BR" altLang="pt-BR" dirty="0">
                <a:latin typeface="Arial" panose="020B0604020202020204" pitchFamily="34" charset="0"/>
              </a:rPr>
              <a:t> são os valores estimados, x</a:t>
            </a:r>
            <a:r>
              <a:rPr lang="pt-BR" altLang="pt-BR" baseline="-25000" dirty="0">
                <a:latin typeface="Arial" panose="020B0604020202020204" pitchFamily="34" charset="0"/>
              </a:rPr>
              <a:t>i</a:t>
            </a:r>
            <a:r>
              <a:rPr lang="pt-BR" altLang="pt-BR" dirty="0">
                <a:latin typeface="Arial" panose="020B0604020202020204" pitchFamily="34" charset="0"/>
              </a:rPr>
              <a:t> os valores medidos, N o número de observações e       é o valor médio medido.</a:t>
            </a:r>
          </a:p>
        </p:txBody>
      </p:sp>
      <p:sp>
        <p:nvSpPr>
          <p:cNvPr id="2078" name="Text Box 154"/>
          <p:cNvSpPr txBox="1">
            <a:spLocks noChangeArrowheads="1"/>
          </p:cNvSpPr>
          <p:nvPr/>
        </p:nvSpPr>
        <p:spPr bwMode="auto">
          <a:xfrm>
            <a:off x="1976438" y="23839488"/>
            <a:ext cx="660400"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spcBef>
                <a:spcPct val="50000"/>
              </a:spcBef>
            </a:pPr>
            <a:r>
              <a:rPr lang="pt-BR" altLang="pt-BR"/>
              <a:t>(b)</a:t>
            </a:r>
          </a:p>
        </p:txBody>
      </p:sp>
      <p:sp>
        <p:nvSpPr>
          <p:cNvPr id="2079" name="Text Box 155"/>
          <p:cNvSpPr txBox="1">
            <a:spLocks noChangeArrowheads="1"/>
          </p:cNvSpPr>
          <p:nvPr/>
        </p:nvSpPr>
        <p:spPr bwMode="auto">
          <a:xfrm>
            <a:off x="1976438" y="19981863"/>
            <a:ext cx="660400"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spcBef>
                <a:spcPct val="50000"/>
              </a:spcBef>
            </a:pPr>
            <a:r>
              <a:rPr lang="pt-BR" altLang="pt-BR"/>
              <a:t>(a)</a:t>
            </a:r>
          </a:p>
        </p:txBody>
      </p:sp>
      <p:sp>
        <p:nvSpPr>
          <p:cNvPr id="2080" name="Text Box 156"/>
          <p:cNvSpPr txBox="1">
            <a:spLocks noChangeArrowheads="1"/>
          </p:cNvSpPr>
          <p:nvPr/>
        </p:nvSpPr>
        <p:spPr bwMode="auto">
          <a:xfrm>
            <a:off x="2051050" y="27697113"/>
            <a:ext cx="658813"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spcBef>
                <a:spcPct val="50000"/>
              </a:spcBef>
            </a:pPr>
            <a:r>
              <a:rPr lang="pt-BR" altLang="pt-BR"/>
              <a:t>(c)</a:t>
            </a:r>
          </a:p>
        </p:txBody>
      </p:sp>
      <p:graphicFrame>
        <p:nvGraphicFramePr>
          <p:cNvPr id="2081" name="Object 157"/>
          <p:cNvGraphicFramePr>
            <a:graphicFrameLocks noChangeAspect="1"/>
          </p:cNvGraphicFramePr>
          <p:nvPr/>
        </p:nvGraphicFramePr>
        <p:xfrm>
          <a:off x="15597188" y="11572875"/>
          <a:ext cx="342900" cy="411163"/>
        </p:xfrm>
        <a:graphic>
          <a:graphicData uri="http://schemas.openxmlformats.org/presentationml/2006/ole">
            <mc:AlternateContent xmlns:mc="http://schemas.openxmlformats.org/markup-compatibility/2006">
              <mc:Choice xmlns:v="urn:schemas-microsoft-com:vml" Requires="v">
                <p:oleObj spid="_x0000_s1040" name="Equação" r:id="rId12" imgW="177569" imgH="202936" progId="Equation.3">
                  <p:embed/>
                </p:oleObj>
              </mc:Choice>
              <mc:Fallback>
                <p:oleObj name="Equação" r:id="rId12" imgW="177569" imgH="202936" progId="Equation.3">
                  <p:embed/>
                  <p:pic>
                    <p:nvPicPr>
                      <p:cNvPr id="0" name="Picture 131"/>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5597188" y="11572875"/>
                        <a:ext cx="342900" cy="411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4" name="Rectangle 44"/>
          <p:cNvSpPr>
            <a:spLocks noChangeArrowheads="1"/>
          </p:cNvSpPr>
          <p:nvPr/>
        </p:nvSpPr>
        <p:spPr bwMode="auto">
          <a:xfrm>
            <a:off x="0" y="2632075"/>
            <a:ext cx="21602700" cy="192087"/>
          </a:xfrm>
          <a:prstGeom prst="rect">
            <a:avLst/>
          </a:prstGeom>
          <a:gradFill flip="none" rotWithShape="1">
            <a:gsLst>
              <a:gs pos="0">
                <a:schemeClr val="tx2">
                  <a:tint val="66000"/>
                  <a:satMod val="160000"/>
                </a:schemeClr>
              </a:gs>
              <a:gs pos="50000">
                <a:schemeClr val="tx2">
                  <a:tint val="44500"/>
                  <a:satMod val="160000"/>
                </a:schemeClr>
              </a:gs>
              <a:gs pos="100000">
                <a:schemeClr val="tx2">
                  <a:tint val="23500"/>
                  <a:satMod val="160000"/>
                </a:schemeClr>
              </a:gs>
            </a:gsLst>
            <a:lin ang="0" scaled="1"/>
            <a:tileRect/>
          </a:gradFill>
          <a:ln w="9525">
            <a:solidFill>
              <a:schemeClr val="tx1"/>
            </a:solidFill>
            <a:miter lim="800000"/>
            <a:headEnd/>
            <a:tailEnd/>
          </a:ln>
          <a:effectLst/>
        </p:spPr>
        <p:txBody>
          <a:bodyPr wrap="none" anchor="ctr"/>
          <a:lstStyle/>
          <a:p>
            <a:pPr algn="ctr">
              <a:defRPr/>
            </a:pPr>
            <a:endParaRPr lang="pt-BR" sz="3092">
              <a:latin typeface="Arial" charset="0"/>
            </a:endParaRPr>
          </a:p>
        </p:txBody>
      </p:sp>
      <p:sp>
        <p:nvSpPr>
          <p:cNvPr id="50" name="Text Box 5"/>
          <p:cNvSpPr txBox="1">
            <a:spLocks noChangeArrowheads="1"/>
          </p:cNvSpPr>
          <p:nvPr/>
        </p:nvSpPr>
        <p:spPr bwMode="auto">
          <a:xfrm>
            <a:off x="3369042" y="595446"/>
            <a:ext cx="15049313" cy="145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4114800">
              <a:spcBef>
                <a:spcPct val="20000"/>
              </a:spcBef>
              <a:buChar char="•"/>
              <a:defRPr sz="11100">
                <a:solidFill>
                  <a:schemeClr val="tx1"/>
                </a:solidFill>
                <a:latin typeface="Times New Roman" panose="02020603050405020304" pitchFamily="18" charset="0"/>
              </a:defRPr>
            </a:lvl1pPr>
            <a:lvl2pPr marL="742950" indent="-285750" defTabSz="4114800">
              <a:spcBef>
                <a:spcPct val="20000"/>
              </a:spcBef>
              <a:buChar char="–"/>
              <a:defRPr sz="9400">
                <a:solidFill>
                  <a:schemeClr val="tx1"/>
                </a:solidFill>
                <a:latin typeface="Times New Roman" panose="02020603050405020304" pitchFamily="18" charset="0"/>
              </a:defRPr>
            </a:lvl2pPr>
            <a:lvl3pPr marL="1143000" indent="-228600" defTabSz="4114800">
              <a:spcBef>
                <a:spcPct val="20000"/>
              </a:spcBef>
              <a:buChar char="•"/>
              <a:defRPr sz="8100">
                <a:solidFill>
                  <a:schemeClr val="tx1"/>
                </a:solidFill>
                <a:latin typeface="Times New Roman" panose="02020603050405020304" pitchFamily="18" charset="0"/>
              </a:defRPr>
            </a:lvl3pPr>
            <a:lvl4pPr marL="1600200" indent="-228600" defTabSz="4114800">
              <a:spcBef>
                <a:spcPct val="20000"/>
              </a:spcBef>
              <a:buChar char="–"/>
              <a:defRPr sz="6800">
                <a:solidFill>
                  <a:schemeClr val="tx1"/>
                </a:solidFill>
                <a:latin typeface="Times New Roman" panose="02020603050405020304" pitchFamily="18" charset="0"/>
              </a:defRPr>
            </a:lvl4pPr>
            <a:lvl5pPr marL="2057400" indent="-228600" defTabSz="4114800">
              <a:spcBef>
                <a:spcPct val="20000"/>
              </a:spcBef>
              <a:buChar char="»"/>
              <a:defRPr sz="6800">
                <a:solidFill>
                  <a:schemeClr val="tx1"/>
                </a:solidFill>
                <a:latin typeface="Times New Roman" panose="02020603050405020304" pitchFamily="18" charset="0"/>
              </a:defRPr>
            </a:lvl5pPr>
            <a:lvl6pPr marL="2514600" indent="-228600" defTabSz="4114800" eaLnBrk="0" fontAlgn="base" hangingPunct="0">
              <a:spcBef>
                <a:spcPct val="20000"/>
              </a:spcBef>
              <a:spcAft>
                <a:spcPct val="0"/>
              </a:spcAft>
              <a:buChar char="»"/>
              <a:defRPr sz="6800">
                <a:solidFill>
                  <a:schemeClr val="tx1"/>
                </a:solidFill>
                <a:latin typeface="Times New Roman" panose="02020603050405020304" pitchFamily="18" charset="0"/>
              </a:defRPr>
            </a:lvl6pPr>
            <a:lvl7pPr marL="2971800" indent="-228600" defTabSz="4114800" eaLnBrk="0" fontAlgn="base" hangingPunct="0">
              <a:spcBef>
                <a:spcPct val="20000"/>
              </a:spcBef>
              <a:spcAft>
                <a:spcPct val="0"/>
              </a:spcAft>
              <a:buChar char="»"/>
              <a:defRPr sz="6800">
                <a:solidFill>
                  <a:schemeClr val="tx1"/>
                </a:solidFill>
                <a:latin typeface="Times New Roman" panose="02020603050405020304" pitchFamily="18" charset="0"/>
              </a:defRPr>
            </a:lvl7pPr>
            <a:lvl8pPr marL="3429000" indent="-228600" defTabSz="4114800" eaLnBrk="0" fontAlgn="base" hangingPunct="0">
              <a:spcBef>
                <a:spcPct val="20000"/>
              </a:spcBef>
              <a:spcAft>
                <a:spcPct val="0"/>
              </a:spcAft>
              <a:buChar char="»"/>
              <a:defRPr sz="6800">
                <a:solidFill>
                  <a:schemeClr val="tx1"/>
                </a:solidFill>
                <a:latin typeface="Times New Roman" panose="02020603050405020304" pitchFamily="18" charset="0"/>
              </a:defRPr>
            </a:lvl8pPr>
            <a:lvl9pPr marL="3886200" indent="-228600" defTabSz="4114800" eaLnBrk="0" fontAlgn="base" hangingPunct="0">
              <a:spcBef>
                <a:spcPct val="20000"/>
              </a:spcBef>
              <a:spcAft>
                <a:spcPct val="0"/>
              </a:spcAft>
              <a:buChar char="»"/>
              <a:defRPr sz="6800">
                <a:solidFill>
                  <a:schemeClr val="tx1"/>
                </a:solidFill>
                <a:latin typeface="Times New Roman" panose="02020603050405020304" pitchFamily="18" charset="0"/>
              </a:defRPr>
            </a:lvl9pPr>
          </a:lstStyle>
          <a:p>
            <a:pPr algn="ctr" eaLnBrk="1" hangingPunct="1">
              <a:lnSpc>
                <a:spcPct val="150000"/>
              </a:lnSpc>
              <a:spcBef>
                <a:spcPct val="0"/>
              </a:spcBef>
              <a:buFontTx/>
              <a:buNone/>
            </a:pPr>
            <a:r>
              <a:rPr lang="pt-BR" altLang="pt-BR" sz="3500" b="1" dirty="0">
                <a:latin typeface="Verdana" panose="020B0604030504040204" pitchFamily="34" charset="0"/>
              </a:rPr>
              <a:t>15ª Jornada Científica e Tecnológica da FATEC de Botucatu</a:t>
            </a:r>
          </a:p>
          <a:p>
            <a:pPr algn="ctr" eaLnBrk="1" hangingPunct="1">
              <a:lnSpc>
                <a:spcPct val="150000"/>
              </a:lnSpc>
              <a:spcBef>
                <a:spcPct val="0"/>
              </a:spcBef>
              <a:buFontTx/>
              <a:buNone/>
            </a:pPr>
            <a:r>
              <a:rPr lang="pt-BR" altLang="pt-BR" sz="2800" dirty="0">
                <a:latin typeface="Verdana" panose="020B0604030504040204" pitchFamily="34" charset="0"/>
              </a:rPr>
              <a:t>03 a 06 de Novembro de 2026, Botucatu – São Paulo, Brasil</a:t>
            </a:r>
          </a:p>
        </p:txBody>
      </p:sp>
      <p:sp>
        <p:nvSpPr>
          <p:cNvPr id="52" name="Text Box 965"/>
          <p:cNvSpPr txBox="1">
            <a:spLocks noChangeArrowheads="1"/>
          </p:cNvSpPr>
          <p:nvPr/>
        </p:nvSpPr>
        <p:spPr bwMode="auto">
          <a:xfrm>
            <a:off x="316387" y="4052902"/>
            <a:ext cx="20969924" cy="15670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3000">
                <a:solidFill>
                  <a:schemeClr val="tx1"/>
                </a:solidFill>
                <a:latin typeface="Times New Roman" panose="02020603050405020304" pitchFamily="18" charset="0"/>
              </a:defRPr>
            </a:lvl1pPr>
            <a:lvl2pPr marL="742950" indent="-285750">
              <a:defRPr sz="3000">
                <a:solidFill>
                  <a:schemeClr val="tx1"/>
                </a:solidFill>
                <a:latin typeface="Times New Roman" panose="02020603050405020304" pitchFamily="18" charset="0"/>
              </a:defRPr>
            </a:lvl2pPr>
            <a:lvl3pPr marL="1143000" indent="-228600">
              <a:defRPr sz="3000">
                <a:solidFill>
                  <a:schemeClr val="tx1"/>
                </a:solidFill>
                <a:latin typeface="Times New Roman" panose="02020603050405020304" pitchFamily="18" charset="0"/>
              </a:defRPr>
            </a:lvl3pPr>
            <a:lvl4pPr marL="1600200" indent="-228600">
              <a:defRPr sz="3000">
                <a:solidFill>
                  <a:schemeClr val="tx1"/>
                </a:solidFill>
                <a:latin typeface="Times New Roman" panose="02020603050405020304" pitchFamily="18" charset="0"/>
              </a:defRPr>
            </a:lvl4pPr>
            <a:lvl5pPr marL="2057400" indent="-228600">
              <a:defRPr sz="3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3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3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3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3000">
                <a:solidFill>
                  <a:schemeClr val="tx1"/>
                </a:solidFill>
                <a:latin typeface="Times New Roman" panose="02020603050405020304" pitchFamily="18" charset="0"/>
              </a:defRPr>
            </a:lvl9pPr>
          </a:lstStyle>
          <a:p>
            <a:pPr algn="ctr">
              <a:lnSpc>
                <a:spcPts val="4300"/>
              </a:lnSpc>
            </a:pPr>
            <a:r>
              <a:rPr lang="pt-BR" sz="2800" b="1" dirty="0">
                <a:latin typeface="Arial" panose="020B0604020202020204" pitchFamily="34" charset="0"/>
                <a:cs typeface="Arial" panose="020B0604020202020204" pitchFamily="34" charset="0"/>
              </a:rPr>
              <a:t>José M. Cezar</a:t>
            </a:r>
            <a:r>
              <a:rPr lang="pt-BR" sz="2800" b="1" baseline="30000" dirty="0">
                <a:latin typeface="Arial" panose="020B0604020202020204" pitchFamily="34" charset="0"/>
                <a:cs typeface="Arial" panose="020B0604020202020204" pitchFamily="34" charset="0"/>
              </a:rPr>
              <a:t>1</a:t>
            </a:r>
            <a:r>
              <a:rPr lang="pt-BR" sz="2800" b="1" dirty="0">
                <a:latin typeface="Arial" panose="020B0604020202020204" pitchFamily="34" charset="0"/>
                <a:cs typeface="Arial" panose="020B0604020202020204" pitchFamily="34" charset="0"/>
              </a:rPr>
              <a:t>, Maradona Nascimento</a:t>
            </a:r>
            <a:r>
              <a:rPr lang="pt-BR" sz="2800" b="1" baseline="30000" dirty="0">
                <a:latin typeface="Arial" panose="020B0604020202020204" pitchFamily="34" charset="0"/>
                <a:cs typeface="Arial" panose="020B0604020202020204" pitchFamily="34" charset="0"/>
              </a:rPr>
              <a:t>2 </a:t>
            </a:r>
            <a:r>
              <a:rPr lang="pt-BR" sz="2800" b="1" dirty="0">
                <a:latin typeface="Arial" panose="020B0604020202020204" pitchFamily="34" charset="0"/>
                <a:cs typeface="Arial" panose="020B0604020202020204" pitchFamily="34" charset="0"/>
              </a:rPr>
              <a:t>(Fonte Arial 28, negrito, com alinhamento centralizado)</a:t>
            </a:r>
            <a:endParaRPr lang="pt-BR" sz="2800" dirty="0">
              <a:latin typeface="Arial" panose="020B0604020202020204" pitchFamily="34" charset="0"/>
              <a:cs typeface="Arial" panose="020B0604020202020204" pitchFamily="34" charset="0"/>
            </a:endParaRPr>
          </a:p>
          <a:p>
            <a:pPr algn="ctr">
              <a:lnSpc>
                <a:spcPct val="150000"/>
              </a:lnSpc>
            </a:pPr>
            <a:r>
              <a:rPr lang="pt-BR" sz="2000" i="1" baseline="30000" dirty="0">
                <a:latin typeface="Arial" panose="020B0604020202020204" pitchFamily="34" charset="0"/>
                <a:cs typeface="Arial" panose="020B0604020202020204" pitchFamily="34" charset="0"/>
              </a:rPr>
              <a:t>1</a:t>
            </a:r>
            <a:r>
              <a:rPr lang="pt-BR" sz="2000" i="1" dirty="0">
                <a:latin typeface="Arial" panose="020B0604020202020204" pitchFamily="34" charset="0"/>
                <a:cs typeface="Arial" panose="020B0604020202020204" pitchFamily="34" charset="0"/>
              </a:rPr>
              <a:t>Titulação e instituição a que o autor está filiado, seguido do e-mail do autor correspondente (Fonte Arial, Itálico, 20, com alinhamento centralizado)</a:t>
            </a:r>
            <a:endParaRPr lang="pt-BR" sz="2000" dirty="0">
              <a:latin typeface="Arial" panose="020B0604020202020204" pitchFamily="34" charset="0"/>
              <a:cs typeface="Arial" panose="020B0604020202020204" pitchFamily="34" charset="0"/>
            </a:endParaRPr>
          </a:p>
          <a:p>
            <a:pPr algn="ctr">
              <a:lnSpc>
                <a:spcPct val="150000"/>
              </a:lnSpc>
            </a:pPr>
            <a:r>
              <a:rPr lang="pt-BR" sz="2000" i="1" baseline="30000" dirty="0">
                <a:latin typeface="Arial" panose="020B0604020202020204" pitchFamily="34" charset="0"/>
                <a:cs typeface="Arial" panose="020B0604020202020204" pitchFamily="34" charset="0"/>
              </a:rPr>
              <a:t>2</a:t>
            </a:r>
            <a:r>
              <a:rPr lang="pt-BR" sz="2000" i="1" dirty="0">
                <a:latin typeface="Arial" panose="020B0604020202020204" pitchFamily="34" charset="0"/>
                <a:cs typeface="Arial" panose="020B0604020202020204" pitchFamily="34" charset="0"/>
              </a:rPr>
              <a:t>Titulação e instituição a que o autor está filiado.</a:t>
            </a:r>
            <a:endParaRPr lang="pt-BR" sz="2000" dirty="0">
              <a:latin typeface="Arial" panose="020B0604020202020204" pitchFamily="34" charset="0"/>
              <a:cs typeface="Arial" panose="020B0604020202020204" pitchFamily="34" charset="0"/>
            </a:endParaRPr>
          </a:p>
        </p:txBody>
      </p:sp>
      <p:sp>
        <p:nvSpPr>
          <p:cNvPr id="2" name="Retângulo 1"/>
          <p:cNvSpPr/>
          <p:nvPr/>
        </p:nvSpPr>
        <p:spPr bwMode="auto">
          <a:xfrm>
            <a:off x="473996" y="5999187"/>
            <a:ext cx="10183338" cy="25756566"/>
          </a:xfrm>
          <a:prstGeom prst="rect">
            <a:avLst/>
          </a:prstGeom>
          <a:no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pt-BR" sz="2400" b="0" i="0" u="none" strike="noStrike" cap="none" normalizeH="0" baseline="0">
              <a:ln>
                <a:noFill/>
              </a:ln>
              <a:solidFill>
                <a:schemeClr val="tx1"/>
              </a:solidFill>
              <a:effectLst/>
              <a:latin typeface="Times New Roman" pitchFamily="18" charset="0"/>
            </a:endParaRPr>
          </a:p>
        </p:txBody>
      </p:sp>
      <p:sp>
        <p:nvSpPr>
          <p:cNvPr id="39" name="Retângulo 38"/>
          <p:cNvSpPr/>
          <p:nvPr/>
        </p:nvSpPr>
        <p:spPr bwMode="auto">
          <a:xfrm>
            <a:off x="10915155" y="5999187"/>
            <a:ext cx="10183338" cy="25756566"/>
          </a:xfrm>
          <a:prstGeom prst="rect">
            <a:avLst/>
          </a:prstGeom>
          <a:no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pt-BR" sz="2400" b="0" i="0" u="none" strike="noStrike" cap="none" normalizeH="0" baseline="0">
              <a:ln>
                <a:noFill/>
              </a:ln>
              <a:solidFill>
                <a:schemeClr val="tx1"/>
              </a:solidFill>
              <a:effectLst/>
              <a:latin typeface="Times New Roman" pitchFamily="18" charset="0"/>
            </a:endParaRPr>
          </a:p>
        </p:txBody>
      </p:sp>
      <p:graphicFrame>
        <p:nvGraphicFramePr>
          <p:cNvPr id="5" name="Tabela 4">
            <a:extLst>
              <a:ext uri="{FF2B5EF4-FFF2-40B4-BE49-F238E27FC236}">
                <a16:creationId xmlns:a16="http://schemas.microsoft.com/office/drawing/2014/main" id="{1847DAF3-DFDC-45BD-ABE4-AF292F064791}"/>
              </a:ext>
            </a:extLst>
          </p:cNvPr>
          <p:cNvGraphicFramePr>
            <a:graphicFrameLocks noGrp="1"/>
          </p:cNvGraphicFramePr>
          <p:nvPr>
            <p:extLst>
              <p:ext uri="{D42A27DB-BD31-4B8C-83A1-F6EECF244321}">
                <p14:modId xmlns:p14="http://schemas.microsoft.com/office/powerpoint/2010/main" val="340632263"/>
              </p:ext>
            </p:extLst>
          </p:nvPr>
        </p:nvGraphicFramePr>
        <p:xfrm>
          <a:off x="11326019" y="15549078"/>
          <a:ext cx="9251157" cy="1562100"/>
        </p:xfrm>
        <a:graphic>
          <a:graphicData uri="http://schemas.openxmlformats.org/drawingml/2006/table">
            <a:tbl>
              <a:tblPr/>
              <a:tblGrid>
                <a:gridCol w="3890159">
                  <a:extLst>
                    <a:ext uri="{9D8B030D-6E8A-4147-A177-3AD203B41FA5}">
                      <a16:colId xmlns:a16="http://schemas.microsoft.com/office/drawing/2014/main" val="2805851615"/>
                    </a:ext>
                  </a:extLst>
                </a:gridCol>
                <a:gridCol w="2680499">
                  <a:extLst>
                    <a:ext uri="{9D8B030D-6E8A-4147-A177-3AD203B41FA5}">
                      <a16:colId xmlns:a16="http://schemas.microsoft.com/office/drawing/2014/main" val="2884647429"/>
                    </a:ext>
                  </a:extLst>
                </a:gridCol>
                <a:gridCol w="2680499">
                  <a:extLst>
                    <a:ext uri="{9D8B030D-6E8A-4147-A177-3AD203B41FA5}">
                      <a16:colId xmlns:a16="http://schemas.microsoft.com/office/drawing/2014/main" val="2701334775"/>
                    </a:ext>
                  </a:extLst>
                </a:gridCol>
              </a:tblGrid>
              <a:tr h="390525">
                <a:tc>
                  <a:txBody>
                    <a:bodyPr/>
                    <a:lstStyle/>
                    <a:p>
                      <a:pPr algn="l" fontAlgn="ctr"/>
                      <a:r>
                        <a:rPr lang="pt-BR" sz="2400" b="0" i="0" u="none" strike="noStrike" dirty="0">
                          <a:solidFill>
                            <a:srgbClr val="000000"/>
                          </a:solidFill>
                          <a:effectLst/>
                          <a:latin typeface="Arial" panose="020B0604020202020204" pitchFamily="34" charset="0"/>
                        </a:rPr>
                        <a:t>Cobertura do céu</a:t>
                      </a:r>
                    </a:p>
                  </a:txBody>
                  <a:tcPr marL="9525" marR="9525" marT="95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pt-BR" sz="2400" b="0" i="0" u="none" strike="noStrike">
                          <a:solidFill>
                            <a:srgbClr val="000000"/>
                          </a:solidFill>
                          <a:effectLst/>
                          <a:latin typeface="Arial" panose="020B0604020202020204" pitchFamily="34" charset="0"/>
                        </a:rPr>
                        <a:t>MBE (%)</a:t>
                      </a:r>
                    </a:p>
                  </a:txBody>
                  <a:tcPr marL="9525" marR="9525" marT="95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pt-BR" sz="2400" b="0" i="0" u="none" strike="noStrike">
                          <a:solidFill>
                            <a:srgbClr val="000000"/>
                          </a:solidFill>
                          <a:effectLst/>
                          <a:latin typeface="Arial" panose="020B0604020202020204" pitchFamily="34" charset="0"/>
                        </a:rPr>
                        <a:t>RMSE (%)</a:t>
                      </a:r>
                    </a:p>
                  </a:txBody>
                  <a:tcPr marL="9525" marR="9525" marT="9525"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2559761"/>
                  </a:ext>
                </a:extLst>
              </a:tr>
              <a:tr h="390525">
                <a:tc>
                  <a:txBody>
                    <a:bodyPr/>
                    <a:lstStyle/>
                    <a:p>
                      <a:pPr algn="l" fontAlgn="ctr"/>
                      <a:r>
                        <a:rPr lang="pt-BR" sz="2400" b="0" i="0" u="none" strike="noStrike" dirty="0">
                          <a:solidFill>
                            <a:srgbClr val="000000"/>
                          </a:solidFill>
                          <a:effectLst/>
                          <a:latin typeface="Arial" panose="020B0604020202020204" pitchFamily="34" charset="0"/>
                        </a:rPr>
                        <a:t>Nublado</a:t>
                      </a:r>
                    </a:p>
                  </a:txBody>
                  <a:tcPr marL="9525" marR="9525" marT="9525"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r>
                        <a:rPr lang="pt-BR" sz="2400" b="0" i="0" u="none" strike="noStrike">
                          <a:solidFill>
                            <a:srgbClr val="000000"/>
                          </a:solidFill>
                          <a:effectLst/>
                          <a:latin typeface="Arial" panose="020B0604020202020204" pitchFamily="34" charset="0"/>
                        </a:rPr>
                        <a:t>0,69</a:t>
                      </a:r>
                    </a:p>
                  </a:txBody>
                  <a:tcPr marL="9525" marR="9525" marT="9525"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r>
                        <a:rPr lang="pt-BR" sz="2400" b="0" i="0" u="none" strike="noStrike">
                          <a:solidFill>
                            <a:srgbClr val="000000"/>
                          </a:solidFill>
                          <a:effectLst/>
                          <a:latin typeface="Arial" panose="020B0604020202020204" pitchFamily="34" charset="0"/>
                        </a:rPr>
                        <a:t>5,24</a:t>
                      </a:r>
                    </a:p>
                  </a:txBody>
                  <a:tcPr marL="9525" marR="9525" marT="9525" marB="0" anchor="ctr">
                    <a:lnL>
                      <a:noFill/>
                    </a:lnL>
                    <a:lnR>
                      <a:noFill/>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692932007"/>
                  </a:ext>
                </a:extLst>
              </a:tr>
              <a:tr h="390525">
                <a:tc>
                  <a:txBody>
                    <a:bodyPr/>
                    <a:lstStyle/>
                    <a:p>
                      <a:pPr algn="l" fontAlgn="ctr"/>
                      <a:r>
                        <a:rPr lang="pt-BR" sz="2400" b="0" i="0" u="none" strike="noStrike">
                          <a:solidFill>
                            <a:srgbClr val="000000"/>
                          </a:solidFill>
                          <a:effectLst/>
                          <a:latin typeface="Arial" panose="020B0604020202020204" pitchFamily="34" charset="0"/>
                        </a:rPr>
                        <a:t>Parc. Nublado</a:t>
                      </a:r>
                    </a:p>
                  </a:txBody>
                  <a:tcPr marL="9525" marR="9525" marT="9525" marB="0" anchor="ctr">
                    <a:lnL>
                      <a:noFill/>
                    </a:lnL>
                    <a:lnR>
                      <a:noFill/>
                    </a:lnR>
                    <a:lnT>
                      <a:noFill/>
                    </a:lnT>
                    <a:lnB>
                      <a:noFill/>
                    </a:lnB>
                  </a:tcPr>
                </a:tc>
                <a:tc>
                  <a:txBody>
                    <a:bodyPr/>
                    <a:lstStyle/>
                    <a:p>
                      <a:pPr algn="ctr" fontAlgn="ctr"/>
                      <a:r>
                        <a:rPr lang="pt-BR" sz="2400" b="0" i="0" u="none" strike="noStrike">
                          <a:solidFill>
                            <a:srgbClr val="000000"/>
                          </a:solidFill>
                          <a:effectLst/>
                          <a:latin typeface="Arial" panose="020B0604020202020204" pitchFamily="34" charset="0"/>
                        </a:rPr>
                        <a:t>-0,29</a:t>
                      </a:r>
                    </a:p>
                  </a:txBody>
                  <a:tcPr marL="9525" marR="9525" marT="9525" marB="0" anchor="ctr">
                    <a:lnL>
                      <a:noFill/>
                    </a:lnL>
                    <a:lnR>
                      <a:noFill/>
                    </a:lnR>
                    <a:lnT>
                      <a:noFill/>
                    </a:lnT>
                    <a:lnB>
                      <a:noFill/>
                    </a:lnB>
                  </a:tcPr>
                </a:tc>
                <a:tc>
                  <a:txBody>
                    <a:bodyPr/>
                    <a:lstStyle/>
                    <a:p>
                      <a:pPr algn="ctr" fontAlgn="ctr"/>
                      <a:r>
                        <a:rPr lang="pt-BR" sz="2400" b="0" i="0" u="none" strike="noStrike">
                          <a:solidFill>
                            <a:srgbClr val="000000"/>
                          </a:solidFill>
                          <a:effectLst/>
                          <a:latin typeface="Arial" panose="020B0604020202020204" pitchFamily="34" charset="0"/>
                        </a:rPr>
                        <a:t>9,4</a:t>
                      </a:r>
                    </a:p>
                  </a:txBody>
                  <a:tcPr marL="9525" marR="9525" marT="9525" marB="0" anchor="ctr">
                    <a:lnL>
                      <a:noFill/>
                    </a:lnL>
                    <a:lnR>
                      <a:noFill/>
                    </a:lnR>
                    <a:lnT>
                      <a:noFill/>
                    </a:lnT>
                    <a:lnB>
                      <a:noFill/>
                    </a:lnB>
                  </a:tcPr>
                </a:tc>
                <a:extLst>
                  <a:ext uri="{0D108BD9-81ED-4DB2-BD59-A6C34878D82A}">
                    <a16:rowId xmlns:a16="http://schemas.microsoft.com/office/drawing/2014/main" val="547926515"/>
                  </a:ext>
                </a:extLst>
              </a:tr>
              <a:tr h="390525">
                <a:tc>
                  <a:txBody>
                    <a:bodyPr/>
                    <a:lstStyle/>
                    <a:p>
                      <a:pPr algn="l" fontAlgn="ctr"/>
                      <a:r>
                        <a:rPr lang="pt-BR" sz="2400" b="0" i="0" u="none" strike="noStrike">
                          <a:solidFill>
                            <a:srgbClr val="000000"/>
                          </a:solidFill>
                          <a:effectLst/>
                          <a:latin typeface="Arial" panose="020B0604020202020204" pitchFamily="34" charset="0"/>
                        </a:rPr>
                        <a:t>Aberto</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ctr"/>
                      <a:r>
                        <a:rPr lang="pt-BR" sz="2400" b="0" i="0" u="none" strike="noStrike">
                          <a:solidFill>
                            <a:srgbClr val="000000"/>
                          </a:solidFill>
                          <a:effectLst/>
                          <a:latin typeface="Arial" panose="020B0604020202020204" pitchFamily="34" charset="0"/>
                        </a:rPr>
                        <a:t>1,81</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ctr"/>
                      <a:r>
                        <a:rPr lang="pt-BR" sz="2400" b="0" i="0" u="none" strike="noStrike" dirty="0">
                          <a:solidFill>
                            <a:srgbClr val="000000"/>
                          </a:solidFill>
                          <a:effectLst/>
                          <a:latin typeface="Arial" panose="020B0604020202020204" pitchFamily="34" charset="0"/>
                        </a:rPr>
                        <a:t>12,44</a:t>
                      </a:r>
                    </a:p>
                  </a:txBody>
                  <a:tcPr marL="9525" marR="9525" marT="9525" marB="0" anchor="ctr">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08257446"/>
                  </a:ext>
                </a:extLst>
              </a:tr>
            </a:tbl>
          </a:graphicData>
        </a:graphic>
      </p:graphicFrame>
      <p:sp>
        <p:nvSpPr>
          <p:cNvPr id="7" name="Retângulo 6"/>
          <p:cNvSpPr/>
          <p:nvPr/>
        </p:nvSpPr>
        <p:spPr bwMode="auto">
          <a:xfrm>
            <a:off x="18850189" y="1266594"/>
            <a:ext cx="337589" cy="275574"/>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pt-BR" sz="2400" b="0" i="0" u="none" strike="noStrike" cap="none" normalizeH="0" baseline="0">
              <a:ln>
                <a:noFill/>
              </a:ln>
              <a:solidFill>
                <a:schemeClr val="tx1"/>
              </a:solidFill>
              <a:effectLst/>
              <a:latin typeface="Times New Roman" pitchFamily="18" charset="0"/>
            </a:endParaRPr>
          </a:p>
        </p:txBody>
      </p:sp>
      <p:pic>
        <p:nvPicPr>
          <p:cNvPr id="8" name="Imagem 7"/>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18648845" y="648297"/>
            <a:ext cx="2953855" cy="1320547"/>
          </a:xfrm>
          <a:prstGeom prst="rect">
            <a:avLst/>
          </a:prstGeom>
        </p:spPr>
      </p:pic>
      <p:pic>
        <p:nvPicPr>
          <p:cNvPr id="40" name="Imagem 39">
            <a:extLst>
              <a:ext uri="{FF2B5EF4-FFF2-40B4-BE49-F238E27FC236}">
                <a16:creationId xmlns:a16="http://schemas.microsoft.com/office/drawing/2014/main" id="{7EBB190E-6C0B-4A29-AE6F-77D24C200249}"/>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615037" y="339403"/>
            <a:ext cx="2337442" cy="2201573"/>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pt-BR"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pt-BR"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otalTime>992</TotalTime>
  <Words>1203</Words>
  <Application>Microsoft Office PowerPoint</Application>
  <PresentationFormat>Personalizar</PresentationFormat>
  <Paragraphs>61</Paragraphs>
  <Slides>1</Slides>
  <Notes>0</Notes>
  <HiddenSlides>0</HiddenSlides>
  <MMClips>0</MMClips>
  <ScaleCrop>false</ScaleCrop>
  <HeadingPairs>
    <vt:vector size="8" baseType="variant">
      <vt:variant>
        <vt:lpstr>Fontes usadas</vt:lpstr>
      </vt:variant>
      <vt:variant>
        <vt:i4>5</vt:i4>
      </vt:variant>
      <vt:variant>
        <vt:lpstr>Tema</vt:lpstr>
      </vt:variant>
      <vt:variant>
        <vt:i4>1</vt:i4>
      </vt:variant>
      <vt:variant>
        <vt:lpstr>Servidores OLE inseridos</vt:lpstr>
      </vt:variant>
      <vt:variant>
        <vt:i4>1</vt:i4>
      </vt:variant>
      <vt:variant>
        <vt:lpstr>Títulos de slides</vt:lpstr>
      </vt:variant>
      <vt:variant>
        <vt:i4>1</vt:i4>
      </vt:variant>
    </vt:vector>
  </HeadingPairs>
  <TitlesOfParts>
    <vt:vector size="8" baseType="lpstr">
      <vt:lpstr>Arial</vt:lpstr>
      <vt:lpstr>Symbol</vt:lpstr>
      <vt:lpstr>Tahoma</vt:lpstr>
      <vt:lpstr>Times New Roman</vt:lpstr>
      <vt:lpstr>Verdana</vt:lpstr>
      <vt:lpstr>Office Theme</vt:lpstr>
      <vt:lpstr>Equação</vt:lpstr>
      <vt:lpstr>Apresentação do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Celso Joaquim Junior</dc:creator>
  <cp:lastModifiedBy>FABIO BECHELLI TONIN</cp:lastModifiedBy>
  <cp:revision>24</cp:revision>
  <dcterms:created xsi:type="dcterms:W3CDTF">2000-09-15T14:36:24Z</dcterms:created>
  <dcterms:modified xsi:type="dcterms:W3CDTF">2026-10-16T18:17:36Z</dcterms:modified>
</cp:coreProperties>
</file>