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Lst>
  <p:sldSz cx="21602700" cy="32404050"/>
  <p:notesSz cx="6858000" cy="8924925"/>
  <p:defaultTextStyle>
    <a:defPPr>
      <a:defRPr lang="pt-BR"/>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0206">
          <p15:clr>
            <a:srgbClr val="A4A3A4"/>
          </p15:clr>
        </p15:guide>
        <p15:guide id="2" pos="682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 LEANDRO" initials="JL" lastIdx="4" clrIdx="0">
    <p:extLst>
      <p:ext uri="{19B8F6BF-5375-455C-9EA6-DF929625EA0E}">
        <p15:presenceInfo xmlns:p15="http://schemas.microsoft.com/office/powerpoint/2012/main" userId="JOSE LEANDR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5118" autoAdjust="0"/>
  </p:normalViewPr>
  <p:slideViewPr>
    <p:cSldViewPr>
      <p:cViewPr>
        <p:scale>
          <a:sx n="50" d="100"/>
          <a:sy n="50" d="100"/>
        </p:scale>
        <p:origin x="1074" y="36"/>
      </p:cViewPr>
      <p:guideLst>
        <p:guide orient="horz" pos="10206"/>
        <p:guide pos="682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0204" y="10066796"/>
            <a:ext cx="18362295" cy="6945332"/>
          </a:xfrm>
        </p:spPr>
        <p:txBody>
          <a:bodyPr/>
          <a:lstStyle/>
          <a:p>
            <a:r>
              <a:rPr lang="en-US"/>
              <a:t>Click to edit Master title style</a:t>
            </a:r>
            <a:endParaRPr lang="pt-BR"/>
          </a:p>
        </p:txBody>
      </p:sp>
      <p:sp>
        <p:nvSpPr>
          <p:cNvPr id="3" name="Subtitle 2"/>
          <p:cNvSpPr>
            <a:spLocks noGrp="1"/>
          </p:cNvSpPr>
          <p:nvPr>
            <p:ph type="subTitle" idx="1"/>
          </p:nvPr>
        </p:nvSpPr>
        <p:spPr>
          <a:xfrm>
            <a:off x="3240405" y="18362295"/>
            <a:ext cx="15121890" cy="828103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40DEF29E-28F5-4251-A6CD-6ECA41E25F9C}" type="slidenum">
              <a:rPr lang="pt-BR" altLang="pt-BR"/>
              <a:pPr/>
              <a:t>‹nº›</a:t>
            </a:fld>
            <a:endParaRPr lang="pt-BR" altLang="pt-BR"/>
          </a:p>
        </p:txBody>
      </p:sp>
    </p:spTree>
    <p:extLst>
      <p:ext uri="{BB962C8B-B14F-4D97-AF65-F5344CB8AC3E}">
        <p14:creationId xmlns:p14="http://schemas.microsoft.com/office/powerpoint/2010/main" val="41024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8E26B89-36A7-419B-A008-236EF6AD77E1}" type="slidenum">
              <a:rPr lang="pt-BR" altLang="pt-BR"/>
              <a:pPr/>
              <a:t>‹nº›</a:t>
            </a:fld>
            <a:endParaRPr lang="pt-BR" altLang="pt-BR"/>
          </a:p>
        </p:txBody>
      </p:sp>
    </p:spTree>
    <p:extLst>
      <p:ext uri="{BB962C8B-B14F-4D97-AF65-F5344CB8AC3E}">
        <p14:creationId xmlns:p14="http://schemas.microsoft.com/office/powerpoint/2010/main" val="2860182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07164" y="20823139"/>
            <a:ext cx="18362295" cy="6435804"/>
          </a:xfrm>
        </p:spPr>
        <p:txBody>
          <a:bodyPr anchor="t"/>
          <a:lstStyle>
            <a:lvl1pPr algn="l">
              <a:defRPr sz="4000" b="1" cap="all"/>
            </a:lvl1pPr>
          </a:lstStyle>
          <a:p>
            <a:r>
              <a:rPr lang="en-US"/>
              <a:t>Click to edit Master title style</a:t>
            </a:r>
            <a:endParaRPr lang="pt-BR"/>
          </a:p>
        </p:txBody>
      </p:sp>
      <p:sp>
        <p:nvSpPr>
          <p:cNvPr id="3" name="Text Placeholder 2"/>
          <p:cNvSpPr>
            <a:spLocks noGrp="1"/>
          </p:cNvSpPr>
          <p:nvPr>
            <p:ph type="body" idx="1"/>
          </p:nvPr>
        </p:nvSpPr>
        <p:spPr>
          <a:xfrm>
            <a:off x="1707164" y="13734754"/>
            <a:ext cx="18362295" cy="708838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95CE5D11-7E7E-4870-97E0-3391CE1D6A9D}" type="slidenum">
              <a:rPr lang="pt-BR" altLang="pt-BR"/>
              <a:pPr/>
              <a:t>‹nº›</a:t>
            </a:fld>
            <a:endParaRPr lang="pt-BR" altLang="pt-BR"/>
          </a:p>
        </p:txBody>
      </p:sp>
    </p:spTree>
    <p:extLst>
      <p:ext uri="{BB962C8B-B14F-4D97-AF65-F5344CB8AC3E}">
        <p14:creationId xmlns:p14="http://schemas.microsoft.com/office/powerpoint/2010/main" val="3404534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sz="half" idx="1"/>
          </p:nvPr>
        </p:nvSpPr>
        <p:spPr>
          <a:xfrm>
            <a:off x="1620203" y="9361170"/>
            <a:ext cx="9107918" cy="194424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half" idx="2"/>
          </p:nvPr>
        </p:nvSpPr>
        <p:spPr>
          <a:xfrm>
            <a:off x="10874580" y="9361170"/>
            <a:ext cx="9107918" cy="194424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6EB7880B-2DC3-40F2-A29B-4C51D210166E}" type="slidenum">
              <a:rPr lang="pt-BR" altLang="pt-BR"/>
              <a:pPr/>
              <a:t>‹nº›</a:t>
            </a:fld>
            <a:endParaRPr lang="pt-BR" altLang="pt-BR"/>
          </a:p>
        </p:txBody>
      </p:sp>
    </p:spTree>
    <p:extLst>
      <p:ext uri="{BB962C8B-B14F-4D97-AF65-F5344CB8AC3E}">
        <p14:creationId xmlns:p14="http://schemas.microsoft.com/office/powerpoint/2010/main" val="1498647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80135" y="1297127"/>
            <a:ext cx="19442430" cy="5400675"/>
          </a:xfrm>
        </p:spPr>
        <p:txBody>
          <a:bodyPr/>
          <a:lstStyle>
            <a:lvl1pPr>
              <a:defRPr/>
            </a:lvl1pPr>
          </a:lstStyle>
          <a:p>
            <a:r>
              <a:rPr lang="en-US"/>
              <a:t>Click to edit Master title style</a:t>
            </a:r>
            <a:endParaRPr lang="pt-BR"/>
          </a:p>
        </p:txBody>
      </p:sp>
      <p:sp>
        <p:nvSpPr>
          <p:cNvPr id="3" name="Text Placeholder 2"/>
          <p:cNvSpPr>
            <a:spLocks noGrp="1"/>
          </p:cNvSpPr>
          <p:nvPr>
            <p:ph type="body" idx="1"/>
          </p:nvPr>
        </p:nvSpPr>
        <p:spPr>
          <a:xfrm>
            <a:off x="1080135" y="7253943"/>
            <a:ext cx="9544244" cy="30218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0135" y="10275749"/>
            <a:ext cx="9544244" cy="186709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p:cNvSpPr>
            <a:spLocks noGrp="1"/>
          </p:cNvSpPr>
          <p:nvPr>
            <p:ph type="body" sz="quarter" idx="3"/>
          </p:nvPr>
        </p:nvSpPr>
        <p:spPr>
          <a:xfrm>
            <a:off x="10973745" y="7253943"/>
            <a:ext cx="9548820" cy="30218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0973745" y="10275749"/>
            <a:ext cx="9548820" cy="186709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Rectangle 4"/>
          <p:cNvSpPr>
            <a:spLocks noGrp="1" noChangeArrowheads="1"/>
          </p:cNvSpPr>
          <p:nvPr>
            <p:ph type="dt" sz="half" idx="10"/>
          </p:nvPr>
        </p:nvSpPr>
        <p:spPr>
          <a:ln/>
        </p:spPr>
        <p:txBody>
          <a:bodyPr/>
          <a:lstStyle>
            <a:lvl1pPr>
              <a:defRPr/>
            </a:lvl1pPr>
          </a:lstStyle>
          <a:p>
            <a:pPr>
              <a:defRPr/>
            </a:pPr>
            <a:endParaRPr lang="pt-PT"/>
          </a:p>
        </p:txBody>
      </p:sp>
      <p:sp>
        <p:nvSpPr>
          <p:cNvPr id="8" name="Rectangle 5"/>
          <p:cNvSpPr>
            <a:spLocks noGrp="1" noChangeArrowheads="1"/>
          </p:cNvSpPr>
          <p:nvPr>
            <p:ph type="ftr" sz="quarter" idx="11"/>
          </p:nvPr>
        </p:nvSpPr>
        <p:spPr>
          <a:ln/>
        </p:spPr>
        <p:txBody>
          <a:bodyPr/>
          <a:lstStyle>
            <a:lvl1pPr>
              <a:defRPr/>
            </a:lvl1pPr>
          </a:lstStyle>
          <a:p>
            <a:pPr>
              <a:defRPr/>
            </a:pPr>
            <a:endParaRPr lang="pt-PT"/>
          </a:p>
        </p:txBody>
      </p:sp>
      <p:sp>
        <p:nvSpPr>
          <p:cNvPr id="9" name="Rectangle 6"/>
          <p:cNvSpPr>
            <a:spLocks noGrp="1" noChangeArrowheads="1"/>
          </p:cNvSpPr>
          <p:nvPr>
            <p:ph type="sldNum" sz="quarter" idx="12"/>
          </p:nvPr>
        </p:nvSpPr>
        <p:spPr>
          <a:ln/>
        </p:spPr>
        <p:txBody>
          <a:bodyPr/>
          <a:lstStyle>
            <a:lvl1pPr>
              <a:defRPr/>
            </a:lvl1pPr>
          </a:lstStyle>
          <a:p>
            <a:fld id="{883EDDB6-ACDD-4A17-9F50-9C7B3A2F8A78}" type="slidenum">
              <a:rPr lang="pt-BR" altLang="pt-BR"/>
              <a:pPr/>
              <a:t>‹nº›</a:t>
            </a:fld>
            <a:endParaRPr lang="pt-BR" altLang="pt-BR"/>
          </a:p>
        </p:txBody>
      </p:sp>
    </p:spTree>
    <p:extLst>
      <p:ext uri="{BB962C8B-B14F-4D97-AF65-F5344CB8AC3E}">
        <p14:creationId xmlns:p14="http://schemas.microsoft.com/office/powerpoint/2010/main" val="3720803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Rectangle 4"/>
          <p:cNvSpPr>
            <a:spLocks noGrp="1" noChangeArrowheads="1"/>
          </p:cNvSpPr>
          <p:nvPr>
            <p:ph type="dt" sz="half" idx="10"/>
          </p:nvPr>
        </p:nvSpPr>
        <p:spPr>
          <a:ln/>
        </p:spPr>
        <p:txBody>
          <a:bodyPr/>
          <a:lstStyle>
            <a:lvl1pPr>
              <a:defRPr/>
            </a:lvl1pPr>
          </a:lstStyle>
          <a:p>
            <a:pPr>
              <a:defRPr/>
            </a:pPr>
            <a:endParaRPr lang="pt-PT"/>
          </a:p>
        </p:txBody>
      </p:sp>
      <p:sp>
        <p:nvSpPr>
          <p:cNvPr id="4" name="Rectangle 5"/>
          <p:cNvSpPr>
            <a:spLocks noGrp="1" noChangeArrowheads="1"/>
          </p:cNvSpPr>
          <p:nvPr>
            <p:ph type="ftr" sz="quarter" idx="11"/>
          </p:nvPr>
        </p:nvSpPr>
        <p:spPr>
          <a:ln/>
        </p:spPr>
        <p:txBody>
          <a:bodyPr/>
          <a:lstStyle>
            <a:lvl1pPr>
              <a:defRPr/>
            </a:lvl1pPr>
          </a:lstStyle>
          <a:p>
            <a:pPr>
              <a:defRPr/>
            </a:pPr>
            <a:endParaRPr lang="pt-PT"/>
          </a:p>
        </p:txBody>
      </p:sp>
      <p:sp>
        <p:nvSpPr>
          <p:cNvPr id="5" name="Rectangle 6"/>
          <p:cNvSpPr>
            <a:spLocks noGrp="1" noChangeArrowheads="1"/>
          </p:cNvSpPr>
          <p:nvPr>
            <p:ph type="sldNum" sz="quarter" idx="12"/>
          </p:nvPr>
        </p:nvSpPr>
        <p:spPr>
          <a:ln/>
        </p:spPr>
        <p:txBody>
          <a:bodyPr/>
          <a:lstStyle>
            <a:lvl1pPr>
              <a:defRPr/>
            </a:lvl1pPr>
          </a:lstStyle>
          <a:p>
            <a:fld id="{9AC13430-8D91-41BC-81B0-32BF78C9F1BF}" type="slidenum">
              <a:rPr lang="pt-BR" altLang="pt-BR"/>
              <a:pPr/>
              <a:t>‹nº›</a:t>
            </a:fld>
            <a:endParaRPr lang="pt-BR" altLang="pt-BR"/>
          </a:p>
        </p:txBody>
      </p:sp>
    </p:spTree>
    <p:extLst>
      <p:ext uri="{BB962C8B-B14F-4D97-AF65-F5344CB8AC3E}">
        <p14:creationId xmlns:p14="http://schemas.microsoft.com/office/powerpoint/2010/main" val="332851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PT"/>
          </a:p>
        </p:txBody>
      </p:sp>
      <p:sp>
        <p:nvSpPr>
          <p:cNvPr id="3" name="Rectangle 5"/>
          <p:cNvSpPr>
            <a:spLocks noGrp="1" noChangeArrowheads="1"/>
          </p:cNvSpPr>
          <p:nvPr>
            <p:ph type="ftr" sz="quarter" idx="11"/>
          </p:nvPr>
        </p:nvSpPr>
        <p:spPr>
          <a:ln/>
        </p:spPr>
        <p:txBody>
          <a:bodyPr/>
          <a:lstStyle>
            <a:lvl1pPr>
              <a:defRPr/>
            </a:lvl1pPr>
          </a:lstStyle>
          <a:p>
            <a:pPr>
              <a:defRPr/>
            </a:pPr>
            <a:endParaRPr lang="pt-PT"/>
          </a:p>
        </p:txBody>
      </p:sp>
      <p:sp>
        <p:nvSpPr>
          <p:cNvPr id="4" name="Rectangle 6"/>
          <p:cNvSpPr>
            <a:spLocks noGrp="1" noChangeArrowheads="1"/>
          </p:cNvSpPr>
          <p:nvPr>
            <p:ph type="sldNum" sz="quarter" idx="12"/>
          </p:nvPr>
        </p:nvSpPr>
        <p:spPr>
          <a:ln/>
        </p:spPr>
        <p:txBody>
          <a:bodyPr/>
          <a:lstStyle>
            <a:lvl1pPr>
              <a:defRPr/>
            </a:lvl1pPr>
          </a:lstStyle>
          <a:p>
            <a:fld id="{B0853055-DD7A-49D8-B0C3-A2C3C6A306B9}" type="slidenum">
              <a:rPr lang="pt-BR" altLang="pt-BR"/>
              <a:pPr/>
              <a:t>‹nº›</a:t>
            </a:fld>
            <a:endParaRPr lang="pt-BR" altLang="pt-BR"/>
          </a:p>
        </p:txBody>
      </p:sp>
    </p:spTree>
    <p:extLst>
      <p:ext uri="{BB962C8B-B14F-4D97-AF65-F5344CB8AC3E}">
        <p14:creationId xmlns:p14="http://schemas.microsoft.com/office/powerpoint/2010/main" val="1783232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0135" y="1290698"/>
            <a:ext cx="7107838" cy="5490686"/>
          </a:xfrm>
        </p:spPr>
        <p:txBody>
          <a:bodyPr anchor="b"/>
          <a:lstStyle>
            <a:lvl1pPr algn="l">
              <a:defRPr sz="2000" b="1"/>
            </a:lvl1pPr>
          </a:lstStyle>
          <a:p>
            <a:r>
              <a:rPr lang="en-US"/>
              <a:t>Click to edit Master title style</a:t>
            </a:r>
            <a:endParaRPr lang="pt-BR"/>
          </a:p>
        </p:txBody>
      </p:sp>
      <p:sp>
        <p:nvSpPr>
          <p:cNvPr id="3" name="Content Placeholder 2"/>
          <p:cNvSpPr>
            <a:spLocks noGrp="1"/>
          </p:cNvSpPr>
          <p:nvPr>
            <p:ph idx="1"/>
          </p:nvPr>
        </p:nvSpPr>
        <p:spPr>
          <a:xfrm>
            <a:off x="8445801" y="1290699"/>
            <a:ext cx="12076764" cy="276559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p:cNvSpPr>
            <a:spLocks noGrp="1"/>
          </p:cNvSpPr>
          <p:nvPr>
            <p:ph type="body" sz="half" idx="2"/>
          </p:nvPr>
        </p:nvSpPr>
        <p:spPr>
          <a:xfrm>
            <a:off x="1080135" y="6781385"/>
            <a:ext cx="7107838" cy="2216527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74CA9D9F-E4B3-470D-8D02-A5E04D0C4005}" type="slidenum">
              <a:rPr lang="pt-BR" altLang="pt-BR"/>
              <a:pPr/>
              <a:t>‹nº›</a:t>
            </a:fld>
            <a:endParaRPr lang="pt-BR" altLang="pt-BR"/>
          </a:p>
        </p:txBody>
      </p:sp>
    </p:spTree>
    <p:extLst>
      <p:ext uri="{BB962C8B-B14F-4D97-AF65-F5344CB8AC3E}">
        <p14:creationId xmlns:p14="http://schemas.microsoft.com/office/powerpoint/2010/main" val="3401864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33580" y="22682836"/>
            <a:ext cx="12961620" cy="2677835"/>
          </a:xfrm>
        </p:spPr>
        <p:txBody>
          <a:bodyPr anchor="b"/>
          <a:lstStyle>
            <a:lvl1pPr algn="l">
              <a:defRPr sz="2000" b="1"/>
            </a:lvl1pPr>
          </a:lstStyle>
          <a:p>
            <a:r>
              <a:rPr lang="en-US"/>
              <a:t>Click to edit Master title style</a:t>
            </a:r>
            <a:endParaRPr lang="pt-BR"/>
          </a:p>
        </p:txBody>
      </p:sp>
      <p:sp>
        <p:nvSpPr>
          <p:cNvPr id="3" name="Picture Placeholder 2"/>
          <p:cNvSpPr>
            <a:spLocks noGrp="1"/>
          </p:cNvSpPr>
          <p:nvPr>
            <p:ph type="pic" idx="1"/>
          </p:nvPr>
        </p:nvSpPr>
        <p:spPr>
          <a:xfrm>
            <a:off x="4233580" y="2894827"/>
            <a:ext cx="12961620" cy="194424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Text Placeholder 3"/>
          <p:cNvSpPr>
            <a:spLocks noGrp="1"/>
          </p:cNvSpPr>
          <p:nvPr>
            <p:ph type="body" sz="half" idx="2"/>
          </p:nvPr>
        </p:nvSpPr>
        <p:spPr>
          <a:xfrm>
            <a:off x="4233580" y="25360671"/>
            <a:ext cx="12961620" cy="38029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5BC6E099-F799-47EB-8851-E9FE76A27921}" type="slidenum">
              <a:rPr lang="pt-BR" altLang="pt-BR"/>
              <a:pPr/>
              <a:t>‹nº›</a:t>
            </a:fld>
            <a:endParaRPr lang="pt-BR" altLang="pt-BR"/>
          </a:p>
        </p:txBody>
      </p:sp>
    </p:spTree>
    <p:extLst>
      <p:ext uri="{BB962C8B-B14F-4D97-AF65-F5344CB8AC3E}">
        <p14:creationId xmlns:p14="http://schemas.microsoft.com/office/powerpoint/2010/main" val="3486026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2A30D67-5D52-469B-89A2-AD9CAD3F89A0}" type="slidenum">
              <a:rPr lang="pt-BR" altLang="pt-BR"/>
              <a:pPr/>
              <a:t>‹nº›</a:t>
            </a:fld>
            <a:endParaRPr lang="pt-BR" altLang="pt-BR"/>
          </a:p>
        </p:txBody>
      </p:sp>
    </p:spTree>
    <p:extLst>
      <p:ext uri="{BB962C8B-B14F-4D97-AF65-F5344CB8AC3E}">
        <p14:creationId xmlns:p14="http://schemas.microsoft.com/office/powerpoint/2010/main" val="681627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91926" y="2880360"/>
            <a:ext cx="4590573" cy="25923240"/>
          </a:xfrm>
        </p:spPr>
        <p:txBody>
          <a:bodyPr vert="eaVert"/>
          <a:lstStyle/>
          <a:p>
            <a:r>
              <a:rPr lang="en-US"/>
              <a:t>Click to edit Master title style</a:t>
            </a:r>
            <a:endParaRPr lang="pt-BR"/>
          </a:p>
        </p:txBody>
      </p:sp>
      <p:sp>
        <p:nvSpPr>
          <p:cNvPr id="3" name="Vertical Text Placeholder 2"/>
          <p:cNvSpPr>
            <a:spLocks noGrp="1"/>
          </p:cNvSpPr>
          <p:nvPr>
            <p:ph type="body" orient="vert" idx="1"/>
          </p:nvPr>
        </p:nvSpPr>
        <p:spPr>
          <a:xfrm>
            <a:off x="1620204" y="2880360"/>
            <a:ext cx="13625263" cy="259232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4AEDD8C-0EBB-4263-8FE6-6ED22BA8EF0B}" type="slidenum">
              <a:rPr lang="pt-BR" altLang="pt-BR"/>
              <a:pPr/>
              <a:t>‹nº›</a:t>
            </a:fld>
            <a:endParaRPr lang="pt-BR" altLang="pt-BR"/>
          </a:p>
        </p:txBody>
      </p:sp>
    </p:spTree>
    <p:extLst>
      <p:ext uri="{BB962C8B-B14F-4D97-AF65-F5344CB8AC3E}">
        <p14:creationId xmlns:p14="http://schemas.microsoft.com/office/powerpoint/2010/main" val="1805448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20838" y="2879725"/>
            <a:ext cx="183610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11326" tIns="155663" rIns="311326" bIns="155663" numCol="1" anchor="ctr" anchorCtr="0" compatLnSpc="1">
            <a:prstTxWarp prst="textNoShape">
              <a:avLst/>
            </a:prstTxWarp>
          </a:bodyPr>
          <a:lstStyle/>
          <a:p>
            <a:pPr lvl="0"/>
            <a:r>
              <a:rPr lang="pt-BR" altLang="pt-BR"/>
              <a:t>Clique para editar o estilo do título mestre</a:t>
            </a:r>
          </a:p>
        </p:txBody>
      </p:sp>
      <p:sp>
        <p:nvSpPr>
          <p:cNvPr id="1027" name="Rectangle 3"/>
          <p:cNvSpPr>
            <a:spLocks noGrp="1" noChangeArrowheads="1"/>
          </p:cNvSpPr>
          <p:nvPr>
            <p:ph type="body" idx="1"/>
          </p:nvPr>
        </p:nvSpPr>
        <p:spPr bwMode="auto">
          <a:xfrm>
            <a:off x="1620838" y="9361488"/>
            <a:ext cx="18361025" cy="194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11326" tIns="155663" rIns="311326" bIns="155663"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1028" name="Rectangle 4"/>
          <p:cNvSpPr>
            <a:spLocks noGrp="1" noChangeArrowheads="1"/>
          </p:cNvSpPr>
          <p:nvPr>
            <p:ph type="dt" sz="half" idx="2"/>
          </p:nvPr>
        </p:nvSpPr>
        <p:spPr bwMode="auto">
          <a:xfrm>
            <a:off x="1620838" y="29524325"/>
            <a:ext cx="4500562"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defRPr sz="4800"/>
            </a:lvl1pPr>
          </a:lstStyle>
          <a:p>
            <a:pPr>
              <a:defRPr/>
            </a:pPr>
            <a:endParaRPr lang="pt-PT"/>
          </a:p>
        </p:txBody>
      </p:sp>
      <p:sp>
        <p:nvSpPr>
          <p:cNvPr id="1029" name="Rectangle 5"/>
          <p:cNvSpPr>
            <a:spLocks noGrp="1" noChangeArrowheads="1"/>
          </p:cNvSpPr>
          <p:nvPr>
            <p:ph type="ftr" sz="quarter" idx="3"/>
          </p:nvPr>
        </p:nvSpPr>
        <p:spPr bwMode="auto">
          <a:xfrm>
            <a:off x="7380288" y="29524325"/>
            <a:ext cx="6842125"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lgn="ctr">
              <a:defRPr sz="4800"/>
            </a:lvl1pPr>
          </a:lstStyle>
          <a:p>
            <a:pPr>
              <a:defRPr/>
            </a:pPr>
            <a:endParaRPr lang="pt-PT"/>
          </a:p>
        </p:txBody>
      </p:sp>
      <p:sp>
        <p:nvSpPr>
          <p:cNvPr id="1030" name="Rectangle 6"/>
          <p:cNvSpPr>
            <a:spLocks noGrp="1" noChangeArrowheads="1"/>
          </p:cNvSpPr>
          <p:nvPr>
            <p:ph type="sldNum" sz="quarter" idx="4"/>
          </p:nvPr>
        </p:nvSpPr>
        <p:spPr bwMode="auto">
          <a:xfrm>
            <a:off x="15481300" y="29524325"/>
            <a:ext cx="4500563"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lgn="r">
              <a:defRPr sz="4800"/>
            </a:lvl1pPr>
          </a:lstStyle>
          <a:p>
            <a:fld id="{724CA381-23B7-4FFD-A738-D33279E57EBE}" type="slidenum">
              <a:rPr lang="pt-BR" altLang="pt-BR"/>
              <a:pPr/>
              <a:t>‹nº›</a:t>
            </a:fld>
            <a:endParaRPr lang="pt-BR" alt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113088" rtl="0" eaLnBrk="0" fontAlgn="base" hangingPunct="0">
        <a:spcBef>
          <a:spcPct val="0"/>
        </a:spcBef>
        <a:spcAft>
          <a:spcPct val="0"/>
        </a:spcAft>
        <a:defRPr sz="15000">
          <a:solidFill>
            <a:schemeClr val="tx2"/>
          </a:solidFill>
          <a:latin typeface="+mj-lt"/>
          <a:ea typeface="+mj-ea"/>
          <a:cs typeface="+mj-cs"/>
        </a:defRPr>
      </a:lvl1pPr>
      <a:lvl2pPr algn="ctr" defTabSz="3113088" rtl="0" eaLnBrk="0" fontAlgn="base" hangingPunct="0">
        <a:spcBef>
          <a:spcPct val="0"/>
        </a:spcBef>
        <a:spcAft>
          <a:spcPct val="0"/>
        </a:spcAft>
        <a:defRPr sz="15000">
          <a:solidFill>
            <a:schemeClr val="tx2"/>
          </a:solidFill>
          <a:latin typeface="Times New Roman" pitchFamily="18" charset="0"/>
        </a:defRPr>
      </a:lvl2pPr>
      <a:lvl3pPr algn="ctr" defTabSz="3113088" rtl="0" eaLnBrk="0" fontAlgn="base" hangingPunct="0">
        <a:spcBef>
          <a:spcPct val="0"/>
        </a:spcBef>
        <a:spcAft>
          <a:spcPct val="0"/>
        </a:spcAft>
        <a:defRPr sz="15000">
          <a:solidFill>
            <a:schemeClr val="tx2"/>
          </a:solidFill>
          <a:latin typeface="Times New Roman" pitchFamily="18" charset="0"/>
        </a:defRPr>
      </a:lvl3pPr>
      <a:lvl4pPr algn="ctr" defTabSz="3113088" rtl="0" eaLnBrk="0" fontAlgn="base" hangingPunct="0">
        <a:spcBef>
          <a:spcPct val="0"/>
        </a:spcBef>
        <a:spcAft>
          <a:spcPct val="0"/>
        </a:spcAft>
        <a:defRPr sz="15000">
          <a:solidFill>
            <a:schemeClr val="tx2"/>
          </a:solidFill>
          <a:latin typeface="Times New Roman" pitchFamily="18" charset="0"/>
        </a:defRPr>
      </a:lvl4pPr>
      <a:lvl5pPr algn="ctr" defTabSz="3113088" rtl="0" eaLnBrk="0" fontAlgn="base" hangingPunct="0">
        <a:spcBef>
          <a:spcPct val="0"/>
        </a:spcBef>
        <a:spcAft>
          <a:spcPct val="0"/>
        </a:spcAft>
        <a:defRPr sz="15000">
          <a:solidFill>
            <a:schemeClr val="tx2"/>
          </a:solidFill>
          <a:latin typeface="Times New Roman" pitchFamily="18" charset="0"/>
        </a:defRPr>
      </a:lvl5pPr>
      <a:lvl6pPr marL="457200" algn="ctr" defTabSz="3113088" rtl="0" eaLnBrk="0" fontAlgn="base" hangingPunct="0">
        <a:spcBef>
          <a:spcPct val="0"/>
        </a:spcBef>
        <a:spcAft>
          <a:spcPct val="0"/>
        </a:spcAft>
        <a:defRPr sz="15000">
          <a:solidFill>
            <a:schemeClr val="tx2"/>
          </a:solidFill>
          <a:latin typeface="Times New Roman" pitchFamily="18" charset="0"/>
        </a:defRPr>
      </a:lvl6pPr>
      <a:lvl7pPr marL="914400" algn="ctr" defTabSz="3113088" rtl="0" eaLnBrk="0" fontAlgn="base" hangingPunct="0">
        <a:spcBef>
          <a:spcPct val="0"/>
        </a:spcBef>
        <a:spcAft>
          <a:spcPct val="0"/>
        </a:spcAft>
        <a:defRPr sz="15000">
          <a:solidFill>
            <a:schemeClr val="tx2"/>
          </a:solidFill>
          <a:latin typeface="Times New Roman" pitchFamily="18" charset="0"/>
        </a:defRPr>
      </a:lvl7pPr>
      <a:lvl8pPr marL="1371600" algn="ctr" defTabSz="3113088" rtl="0" eaLnBrk="0" fontAlgn="base" hangingPunct="0">
        <a:spcBef>
          <a:spcPct val="0"/>
        </a:spcBef>
        <a:spcAft>
          <a:spcPct val="0"/>
        </a:spcAft>
        <a:defRPr sz="15000">
          <a:solidFill>
            <a:schemeClr val="tx2"/>
          </a:solidFill>
          <a:latin typeface="Times New Roman" pitchFamily="18" charset="0"/>
        </a:defRPr>
      </a:lvl8pPr>
      <a:lvl9pPr marL="1828800" algn="ctr" defTabSz="3113088" rtl="0" eaLnBrk="0" fontAlgn="base" hangingPunct="0">
        <a:spcBef>
          <a:spcPct val="0"/>
        </a:spcBef>
        <a:spcAft>
          <a:spcPct val="0"/>
        </a:spcAft>
        <a:defRPr sz="15000">
          <a:solidFill>
            <a:schemeClr val="tx2"/>
          </a:solidFill>
          <a:latin typeface="Times New Roman" pitchFamily="18" charset="0"/>
        </a:defRPr>
      </a:lvl9pPr>
    </p:titleStyle>
    <p:bodyStyle>
      <a:lvl1pPr marL="1166813" indent="-1166813" algn="l" defTabSz="3113088" rtl="0" eaLnBrk="0" fontAlgn="base" hangingPunct="0">
        <a:spcBef>
          <a:spcPct val="20000"/>
        </a:spcBef>
        <a:spcAft>
          <a:spcPct val="0"/>
        </a:spcAft>
        <a:buChar char="•"/>
        <a:defRPr sz="10900">
          <a:solidFill>
            <a:schemeClr val="tx1"/>
          </a:solidFill>
          <a:latin typeface="+mn-lt"/>
          <a:ea typeface="+mn-ea"/>
          <a:cs typeface="+mn-cs"/>
        </a:defRPr>
      </a:lvl1pPr>
      <a:lvl2pPr marL="2528888" indent="-971550" algn="l" defTabSz="3113088" rtl="0" eaLnBrk="0" fontAlgn="base" hangingPunct="0">
        <a:spcBef>
          <a:spcPct val="20000"/>
        </a:spcBef>
        <a:spcAft>
          <a:spcPct val="0"/>
        </a:spcAft>
        <a:buChar char="–"/>
        <a:defRPr sz="9500">
          <a:solidFill>
            <a:schemeClr val="tx1"/>
          </a:solidFill>
          <a:latin typeface="+mn-lt"/>
        </a:defRPr>
      </a:lvl2pPr>
      <a:lvl3pPr marL="3890963" indent="-777875" algn="l" defTabSz="3113088" rtl="0" eaLnBrk="0" fontAlgn="base" hangingPunct="0">
        <a:spcBef>
          <a:spcPct val="20000"/>
        </a:spcBef>
        <a:spcAft>
          <a:spcPct val="0"/>
        </a:spcAft>
        <a:buChar char="•"/>
        <a:defRPr sz="8200">
          <a:solidFill>
            <a:schemeClr val="tx1"/>
          </a:solidFill>
          <a:latin typeface="+mn-lt"/>
        </a:defRPr>
      </a:lvl3pPr>
      <a:lvl4pPr marL="5448300" indent="-777875" algn="l" defTabSz="3113088" rtl="0" eaLnBrk="0" fontAlgn="base" hangingPunct="0">
        <a:spcBef>
          <a:spcPct val="20000"/>
        </a:spcBef>
        <a:spcAft>
          <a:spcPct val="0"/>
        </a:spcAft>
        <a:buChar char="–"/>
        <a:defRPr sz="6800">
          <a:solidFill>
            <a:schemeClr val="tx1"/>
          </a:solidFill>
          <a:latin typeface="+mn-lt"/>
        </a:defRPr>
      </a:lvl4pPr>
      <a:lvl5pPr marL="7004050" indent="-777875" algn="l" defTabSz="3113088" rtl="0" eaLnBrk="0" fontAlgn="base" hangingPunct="0">
        <a:spcBef>
          <a:spcPct val="20000"/>
        </a:spcBef>
        <a:spcAft>
          <a:spcPct val="0"/>
        </a:spcAft>
        <a:buChar char="»"/>
        <a:defRPr sz="6800">
          <a:solidFill>
            <a:schemeClr val="tx1"/>
          </a:solidFill>
          <a:latin typeface="+mn-lt"/>
        </a:defRPr>
      </a:lvl5pPr>
      <a:lvl6pPr marL="7461250" indent="-777875" algn="l" defTabSz="3113088" rtl="0" eaLnBrk="0" fontAlgn="base" hangingPunct="0">
        <a:spcBef>
          <a:spcPct val="20000"/>
        </a:spcBef>
        <a:spcAft>
          <a:spcPct val="0"/>
        </a:spcAft>
        <a:buChar char="»"/>
        <a:defRPr sz="6800">
          <a:solidFill>
            <a:schemeClr val="tx1"/>
          </a:solidFill>
          <a:latin typeface="+mn-lt"/>
        </a:defRPr>
      </a:lvl6pPr>
      <a:lvl7pPr marL="7918450" indent="-777875" algn="l" defTabSz="3113088" rtl="0" eaLnBrk="0" fontAlgn="base" hangingPunct="0">
        <a:spcBef>
          <a:spcPct val="20000"/>
        </a:spcBef>
        <a:spcAft>
          <a:spcPct val="0"/>
        </a:spcAft>
        <a:buChar char="»"/>
        <a:defRPr sz="6800">
          <a:solidFill>
            <a:schemeClr val="tx1"/>
          </a:solidFill>
          <a:latin typeface="+mn-lt"/>
        </a:defRPr>
      </a:lvl7pPr>
      <a:lvl8pPr marL="8375650" indent="-777875" algn="l" defTabSz="3113088" rtl="0" eaLnBrk="0" fontAlgn="base" hangingPunct="0">
        <a:spcBef>
          <a:spcPct val="20000"/>
        </a:spcBef>
        <a:spcAft>
          <a:spcPct val="0"/>
        </a:spcAft>
        <a:buChar char="»"/>
        <a:defRPr sz="6800">
          <a:solidFill>
            <a:schemeClr val="tx1"/>
          </a:solidFill>
          <a:latin typeface="+mn-lt"/>
        </a:defRPr>
      </a:lvl8pPr>
      <a:lvl9pPr marL="8832850" indent="-777875" algn="l" defTabSz="3113088" rtl="0" eaLnBrk="0" fontAlgn="base" hangingPunct="0">
        <a:spcBef>
          <a:spcPct val="20000"/>
        </a:spcBef>
        <a:spcAft>
          <a:spcPct val="0"/>
        </a:spcAft>
        <a:buChar char="»"/>
        <a:defRPr sz="68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wmf"/><Relationship Id="rId3" Type="http://schemas.openxmlformats.org/officeDocument/2006/relationships/image" Target="../media/image6.png"/><Relationship Id="rId7" Type="http://schemas.openxmlformats.org/officeDocument/2006/relationships/image" Target="../media/image2.w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1.wmf"/><Relationship Id="rId15" Type="http://schemas.openxmlformats.org/officeDocument/2006/relationships/image" Target="../media/image8.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 Id="rId1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8"/>
          <p:cNvSpPr>
            <a:spLocks noChangeArrowheads="1"/>
          </p:cNvSpPr>
          <p:nvPr/>
        </p:nvSpPr>
        <p:spPr bwMode="auto">
          <a:xfrm>
            <a:off x="252231" y="3214457"/>
            <a:ext cx="21098237" cy="67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90000" rIns="180000" bIns="90000" anchor="b">
            <a:spAutoFit/>
          </a:bodyPr>
          <a:lstStyle>
            <a:lvl1pPr defTabSz="3113088">
              <a:defRPr sz="2400">
                <a:solidFill>
                  <a:schemeClr val="tx1"/>
                </a:solidFill>
                <a:latin typeface="Times New Roman" panose="02020603050405020304" pitchFamily="18" charset="0"/>
              </a:defRPr>
            </a:lvl1pPr>
            <a:lvl2pPr marL="742950" indent="-285750" defTabSz="3113088">
              <a:defRPr sz="2400">
                <a:solidFill>
                  <a:schemeClr val="tx1"/>
                </a:solidFill>
                <a:latin typeface="Times New Roman" panose="02020603050405020304" pitchFamily="18" charset="0"/>
              </a:defRPr>
            </a:lvl2pPr>
            <a:lvl3pPr marL="1143000" indent="-228600" defTabSz="3113088">
              <a:defRPr sz="2400">
                <a:solidFill>
                  <a:schemeClr val="tx1"/>
                </a:solidFill>
                <a:latin typeface="Times New Roman" panose="02020603050405020304" pitchFamily="18" charset="0"/>
              </a:defRPr>
            </a:lvl3pPr>
            <a:lvl4pPr marL="1600200" indent="-228600" defTabSz="3113088">
              <a:defRPr sz="2400">
                <a:solidFill>
                  <a:schemeClr val="tx1"/>
                </a:solidFill>
                <a:latin typeface="Times New Roman" panose="02020603050405020304" pitchFamily="18" charset="0"/>
              </a:defRPr>
            </a:lvl4pPr>
            <a:lvl5pPr marL="2057400" indent="-228600" defTabSz="3113088">
              <a:defRPr sz="2400">
                <a:solidFill>
                  <a:schemeClr val="tx1"/>
                </a:solidFill>
                <a:latin typeface="Times New Roman" panose="02020603050405020304" pitchFamily="18" charset="0"/>
              </a:defRPr>
            </a:lvl5pPr>
            <a:lvl6pPr marL="2514600" indent="-228600" defTabSz="31130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1130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1130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113088"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pt-BR" sz="3200" b="1" dirty="0">
                <a:latin typeface="Arial" panose="020B0604020202020204" pitchFamily="34" charset="0"/>
                <a:cs typeface="Arial" panose="020B0604020202020204" pitchFamily="34" charset="0"/>
              </a:rPr>
              <a:t>TÍTULO (Fonte Arial 32, negrito, maiúscula, com alinhamento centralizado)</a:t>
            </a:r>
            <a:endParaRPr lang="pt-BR" altLang="pt-BR" sz="3200" b="1" dirty="0">
              <a:solidFill>
                <a:schemeClr val="tx2"/>
              </a:solidFill>
              <a:latin typeface="Arial" panose="020B0604020202020204" pitchFamily="34" charset="0"/>
              <a:cs typeface="Arial" panose="020B0604020202020204" pitchFamily="34" charset="0"/>
            </a:endParaRPr>
          </a:p>
        </p:txBody>
      </p:sp>
      <p:sp>
        <p:nvSpPr>
          <p:cNvPr id="2053" name="Rectangle 24"/>
          <p:cNvSpPr>
            <a:spLocks noChangeArrowheads="1"/>
          </p:cNvSpPr>
          <p:nvPr/>
        </p:nvSpPr>
        <p:spPr bwMode="auto">
          <a:xfrm>
            <a:off x="8101013" y="12193588"/>
            <a:ext cx="184150"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pt-PT" altLang="pt-BR" sz="2000">
              <a:solidFill>
                <a:srgbClr val="000000"/>
              </a:solidFill>
              <a:latin typeface="Tahoma" panose="020B0604030504040204" pitchFamily="34" charset="0"/>
            </a:endParaRPr>
          </a:p>
        </p:txBody>
      </p:sp>
      <p:sp>
        <p:nvSpPr>
          <p:cNvPr id="2056" name="Text Box 83"/>
          <p:cNvSpPr txBox="1">
            <a:spLocks noChangeArrowheads="1"/>
          </p:cNvSpPr>
          <p:nvPr/>
        </p:nvSpPr>
        <p:spPr bwMode="auto">
          <a:xfrm>
            <a:off x="705523" y="6305314"/>
            <a:ext cx="9735787"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2" algn="ctr"/>
            <a:r>
              <a:rPr lang="pt-BR" altLang="pt-BR" sz="2800" b="1" dirty="0">
                <a:latin typeface="Arial" panose="020B0604020202020204" pitchFamily="34" charset="0"/>
                <a:cs typeface="Arial" panose="020B0604020202020204" pitchFamily="34" charset="0"/>
              </a:rPr>
              <a:t>INTRODUÇÃO</a:t>
            </a:r>
            <a:endParaRPr lang="pt-BR" altLang="pt-BR" b="1" dirty="0">
              <a:latin typeface="Arial" panose="020B0604020202020204" pitchFamily="34" charset="0"/>
              <a:cs typeface="Arial" panose="020B0604020202020204" pitchFamily="34" charset="0"/>
            </a:endParaRPr>
          </a:p>
          <a:p>
            <a:pPr algn="just"/>
            <a:endParaRPr lang="pt-BR" altLang="pt-BR" b="1" dirty="0">
              <a:latin typeface="Arial" panose="020B0604020202020204" pitchFamily="34" charset="0"/>
            </a:endParaRPr>
          </a:p>
          <a:p>
            <a:pPr marL="0" lvl="1" indent="409575" algn="just"/>
            <a:r>
              <a:rPr lang="pt-BR" dirty="0">
                <a:latin typeface="Arial" panose="020B0604020202020204" pitchFamily="34" charset="0"/>
              </a:rPr>
              <a:t>Apresentar o problema científico a ser solucionado e sua importância (justificativa para a realização do trabalho), estabelecendo sua relação com resultados de trabalhos publicados sobre o assunto a ser pesquisado. O último parágrafo deve expressar o objetivo, de forma coerente objetiva e clara. Esta seção não pode ser dividida em subtítulos</a:t>
            </a:r>
            <a:endParaRPr lang="pt-BR" altLang="pt-BR" dirty="0">
              <a:latin typeface="Arial" panose="020B0604020202020204" pitchFamily="34" charset="0"/>
            </a:endParaRPr>
          </a:p>
        </p:txBody>
      </p:sp>
      <p:sp>
        <p:nvSpPr>
          <p:cNvPr id="2057" name="Text Box 84"/>
          <p:cNvSpPr txBox="1">
            <a:spLocks noChangeArrowheads="1"/>
          </p:cNvSpPr>
          <p:nvPr/>
        </p:nvSpPr>
        <p:spPr bwMode="auto">
          <a:xfrm>
            <a:off x="660738" y="9721850"/>
            <a:ext cx="9780572"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2" algn="ctr"/>
            <a:r>
              <a:rPr lang="pt-BR" altLang="pt-BR" sz="2800" b="1" dirty="0">
                <a:latin typeface="Arial" panose="020B0604020202020204" pitchFamily="34" charset="0"/>
                <a:cs typeface="Arial" panose="020B0604020202020204" pitchFamily="34" charset="0"/>
              </a:rPr>
              <a:t>MATERIAL E MÉTODOS</a:t>
            </a:r>
          </a:p>
          <a:p>
            <a:pPr algn="just"/>
            <a:endParaRPr lang="pt-BR" altLang="pt-BR" dirty="0">
              <a:latin typeface="Arial" panose="020B0604020202020204" pitchFamily="34" charset="0"/>
            </a:endParaRPr>
          </a:p>
          <a:p>
            <a:pPr indent="409575" algn="just"/>
            <a:r>
              <a:rPr lang="pt-BR" dirty="0">
                <a:latin typeface="Arial" panose="020B0604020202020204" pitchFamily="34" charset="0"/>
              </a:rPr>
              <a:t>Apresentar o problema científico a ser solucionado e sua importância (justificativa para a realização do trabalho), estabelecendo sua relação com resultados de trabalhos publicados sobre o assunto a ser pesquisado. O último parágrafo deve expressar o objetivo, de forma coerente objetiva e clara. Esta seção não pode ser dividida em subtítulos.</a:t>
            </a:r>
          </a:p>
        </p:txBody>
      </p:sp>
      <p:sp>
        <p:nvSpPr>
          <p:cNvPr id="2058" name="Text Box 103"/>
          <p:cNvSpPr txBox="1">
            <a:spLocks noChangeArrowheads="1"/>
          </p:cNvSpPr>
          <p:nvPr/>
        </p:nvSpPr>
        <p:spPr bwMode="auto">
          <a:xfrm>
            <a:off x="650141" y="15697319"/>
            <a:ext cx="9719161"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1" algn="ctr"/>
            <a:r>
              <a:rPr lang="pt-BR" altLang="pt-BR" dirty="0"/>
              <a:t>	</a:t>
            </a:r>
            <a:r>
              <a:rPr lang="pt-BR" altLang="pt-BR" sz="2800" b="1" dirty="0">
                <a:latin typeface="Arial" panose="020B0604020202020204" pitchFamily="34" charset="0"/>
                <a:cs typeface="Arial" panose="020B0604020202020204" pitchFamily="34" charset="0"/>
              </a:rPr>
              <a:t>RESULTADOS E DISCUSSÕES</a:t>
            </a:r>
          </a:p>
          <a:p>
            <a:pPr lvl="1" algn="ctr"/>
            <a:endParaRPr lang="pt-BR" altLang="pt-BR" sz="2800" b="1" dirty="0">
              <a:latin typeface="Arial" panose="020B0604020202020204" pitchFamily="34" charset="0"/>
              <a:cs typeface="Arial" panose="020B0604020202020204" pitchFamily="34" charset="0"/>
            </a:endParaRPr>
          </a:p>
          <a:p>
            <a:pPr lvl="1" algn="just"/>
            <a:endParaRPr lang="pt-BR" altLang="pt-BR" sz="1000" dirty="0"/>
          </a:p>
          <a:p>
            <a:pPr marL="0" lvl="1" indent="457200" algn="just"/>
            <a:r>
              <a:rPr lang="pt-BR" dirty="0">
                <a:latin typeface="Arial" panose="020B0604020202020204" pitchFamily="34" charset="0"/>
              </a:rPr>
              <a:t>O texto deve ser discutido e interpretados à luz da literatura, não apresentando os mesmos resultados das tabelas e figuras.</a:t>
            </a:r>
          </a:p>
          <a:p>
            <a:pPr marL="0" lvl="1" indent="457200"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a:t>
            </a:r>
            <a:endParaRPr lang="pt-BR" altLang="pt-BR" dirty="0">
              <a:latin typeface="Arial" panose="020B0604020202020204" pitchFamily="34" charset="0"/>
            </a:endParaRPr>
          </a:p>
        </p:txBody>
      </p:sp>
      <p:sp>
        <p:nvSpPr>
          <p:cNvPr id="2059" name="Text Box 114"/>
          <p:cNvSpPr txBox="1">
            <a:spLocks noChangeArrowheads="1"/>
          </p:cNvSpPr>
          <p:nvPr/>
        </p:nvSpPr>
        <p:spPr bwMode="auto">
          <a:xfrm>
            <a:off x="11277599" y="20831175"/>
            <a:ext cx="9445626"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algn="ctr"/>
            <a:r>
              <a:rPr lang="pt-BR" altLang="pt-BR" sz="2800" b="1" dirty="0">
                <a:latin typeface="Arial" panose="020B0604020202020204" pitchFamily="34" charset="0"/>
                <a:cs typeface="Arial" panose="020B0604020202020204" pitchFamily="34" charset="0"/>
              </a:rPr>
              <a:t>CONCLUSÕES</a:t>
            </a:r>
          </a:p>
          <a:p>
            <a:pPr algn="just"/>
            <a:endParaRPr lang="pt-BR" altLang="pt-BR" sz="1000" dirty="0">
              <a:latin typeface="Arial" panose="020B0604020202020204" pitchFamily="34" charset="0"/>
            </a:endParaRPr>
          </a:p>
          <a:p>
            <a:pPr lvl="1" algn="just"/>
            <a:r>
              <a:rPr lang="pt-BR" altLang="pt-BR" dirty="0">
                <a:latin typeface="Arial" panose="020B0604020202020204" pitchFamily="34" charset="0"/>
              </a:rPr>
              <a:t>	</a:t>
            </a:r>
            <a:r>
              <a:rPr lang="pt-BR" dirty="0">
                <a:latin typeface="Arial" panose="020B0604020202020204" pitchFamily="34" charset="0"/>
              </a:rPr>
              <a:t>Não devem ser vastas e discursivas, sendo necessário apresentá-las com coerência aos objetivos propostos. Deve ser capaz de evidenciar a solução de seu problema por meio dos resultados obtidos</a:t>
            </a:r>
            <a:endParaRPr lang="pt-BR" altLang="pt-BR" dirty="0">
              <a:latin typeface="Arial" panose="020B0604020202020204" pitchFamily="34" charset="0"/>
            </a:endParaRPr>
          </a:p>
        </p:txBody>
      </p:sp>
      <p:pic>
        <p:nvPicPr>
          <p:cNvPr id="2061" name="Picture 130" descr="C:\Figuras Fotos Imagens\Trab1\modelagem - fc - coberturas - inst1.PNG"/>
          <p:cNvPicPr>
            <a:picLocks noChangeAspect="1" noChangeArrowheads="1"/>
          </p:cNvPicPr>
          <p:nvPr/>
        </p:nvPicPr>
        <p:blipFill>
          <a:blip r:embed="rId3" cstate="print">
            <a:extLst>
              <a:ext uri="{28A0092B-C50C-407E-A947-70E740481C1C}">
                <a14:useLocalDpi xmlns:a14="http://schemas.microsoft.com/office/drawing/2010/main" val="0"/>
              </a:ext>
            </a:extLst>
          </a:blip>
          <a:srcRect l="27914" r="39366"/>
          <a:stretch>
            <a:fillRect/>
          </a:stretch>
        </p:blipFill>
        <p:spPr bwMode="auto">
          <a:xfrm>
            <a:off x="952500" y="19247665"/>
            <a:ext cx="4441569" cy="11046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62" name="Object 132"/>
          <p:cNvGraphicFramePr>
            <a:graphicFrameLocks noChangeAspect="1"/>
          </p:cNvGraphicFramePr>
          <p:nvPr>
            <p:extLst>
              <p:ext uri="{D42A27DB-BD31-4B8C-83A1-F6EECF244321}">
                <p14:modId xmlns:p14="http://schemas.microsoft.com/office/powerpoint/2010/main" val="960025632"/>
              </p:ext>
            </p:extLst>
          </p:nvPr>
        </p:nvGraphicFramePr>
        <p:xfrm>
          <a:off x="546765" y="13036115"/>
          <a:ext cx="5253037" cy="1030288"/>
        </p:xfrm>
        <a:graphic>
          <a:graphicData uri="http://schemas.openxmlformats.org/presentationml/2006/ole">
            <mc:AlternateContent xmlns:mc="http://schemas.openxmlformats.org/markup-compatibility/2006">
              <mc:Choice xmlns:v="urn:schemas-microsoft-com:vml" Requires="v">
                <p:oleObj spid="_x0000_s1031" name="Equação" r:id="rId4" imgW="2730500" imgH="508000" progId="Equation.3">
                  <p:embed/>
                </p:oleObj>
              </mc:Choice>
              <mc:Fallback>
                <p:oleObj name="Equação" r:id="rId4" imgW="2730500" imgH="508000" progId="Equation.3">
                  <p:embed/>
                  <p:pic>
                    <p:nvPicPr>
                      <p:cNvPr id="0"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765" y="13036115"/>
                        <a:ext cx="5253037" cy="103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63" name="Object 133"/>
          <p:cNvGraphicFramePr>
            <a:graphicFrameLocks noChangeAspect="1"/>
          </p:cNvGraphicFramePr>
          <p:nvPr>
            <p:extLst>
              <p:ext uri="{D42A27DB-BD31-4B8C-83A1-F6EECF244321}">
                <p14:modId xmlns:p14="http://schemas.microsoft.com/office/powerpoint/2010/main" val="24600521"/>
              </p:ext>
            </p:extLst>
          </p:nvPr>
        </p:nvGraphicFramePr>
        <p:xfrm>
          <a:off x="7443788" y="13172142"/>
          <a:ext cx="1498600" cy="879475"/>
        </p:xfrm>
        <a:graphic>
          <a:graphicData uri="http://schemas.openxmlformats.org/presentationml/2006/ole">
            <mc:AlternateContent xmlns:mc="http://schemas.openxmlformats.org/markup-compatibility/2006">
              <mc:Choice xmlns:v="urn:schemas-microsoft-com:vml" Requires="v">
                <p:oleObj spid="_x0000_s1032" name="Equação" r:id="rId6" imgW="774364" imgH="431613" progId="Equation.3">
                  <p:embed/>
                </p:oleObj>
              </mc:Choice>
              <mc:Fallback>
                <p:oleObj name="Equação" r:id="rId6" imgW="774364" imgH="431613" progId="Equation.3">
                  <p:embed/>
                  <p:pic>
                    <p:nvPicPr>
                      <p:cNvPr id="0" name="Picture 1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43788" y="13172142"/>
                        <a:ext cx="14986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64" name="Text Box 134"/>
          <p:cNvSpPr txBox="1">
            <a:spLocks noChangeArrowheads="1"/>
          </p:cNvSpPr>
          <p:nvPr/>
        </p:nvSpPr>
        <p:spPr bwMode="auto">
          <a:xfrm>
            <a:off x="5962720" y="13320277"/>
            <a:ext cx="87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t>(1)</a:t>
            </a:r>
          </a:p>
        </p:txBody>
      </p:sp>
      <p:sp>
        <p:nvSpPr>
          <p:cNvPr id="2065" name="Text Box 135"/>
          <p:cNvSpPr txBox="1">
            <a:spLocks noChangeArrowheads="1"/>
          </p:cNvSpPr>
          <p:nvPr/>
        </p:nvSpPr>
        <p:spPr bwMode="auto">
          <a:xfrm>
            <a:off x="9383724" y="13320277"/>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t>(2)</a:t>
            </a:r>
          </a:p>
        </p:txBody>
      </p:sp>
      <p:sp>
        <p:nvSpPr>
          <p:cNvPr id="2066" name="Text Box 136"/>
          <p:cNvSpPr txBox="1">
            <a:spLocks noChangeArrowheads="1"/>
          </p:cNvSpPr>
          <p:nvPr/>
        </p:nvSpPr>
        <p:spPr bwMode="auto">
          <a:xfrm>
            <a:off x="546765" y="14328211"/>
            <a:ext cx="9677707"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latin typeface="Arial" panose="020B0604020202020204" pitchFamily="34" charset="0"/>
              </a:rPr>
              <a:t>onde b é a largura do anel, R o raio,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a declinação solar,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a latitude do local,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o ângulo horário e </a:t>
            </a:r>
            <a:r>
              <a:rPr lang="pt-BR" altLang="pt-BR" dirty="0">
                <a:latin typeface="Arial" panose="020B0604020202020204" pitchFamily="34" charset="0"/>
                <a:sym typeface="Symbol" panose="05050102010706020507" pitchFamily="18" charset="2"/>
              </a:rPr>
              <a:t></a:t>
            </a:r>
            <a:r>
              <a:rPr lang="pt-BR" altLang="pt-BR" baseline="-25000" dirty="0">
                <a:latin typeface="Arial" panose="020B0604020202020204" pitchFamily="34" charset="0"/>
              </a:rPr>
              <a:t>z</a:t>
            </a:r>
            <a:r>
              <a:rPr lang="pt-BR" altLang="pt-BR" dirty="0">
                <a:latin typeface="Arial" panose="020B0604020202020204" pitchFamily="34" charset="0"/>
              </a:rPr>
              <a:t> o ângulo zenital.</a:t>
            </a:r>
          </a:p>
        </p:txBody>
      </p:sp>
      <p:sp>
        <p:nvSpPr>
          <p:cNvPr id="2067" name="Text Box 137"/>
          <p:cNvSpPr txBox="1">
            <a:spLocks noChangeArrowheads="1"/>
          </p:cNvSpPr>
          <p:nvPr/>
        </p:nvSpPr>
        <p:spPr bwMode="auto">
          <a:xfrm>
            <a:off x="5538899" y="19167475"/>
            <a:ext cx="4830403" cy="11910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a:t>
            </a:r>
            <a:endParaRPr lang="pt-BR" altLang="pt-BR" dirty="0">
              <a:latin typeface="Arial" panose="020B0604020202020204" pitchFamily="34" charset="0"/>
            </a:endParaRPr>
          </a:p>
        </p:txBody>
      </p:sp>
      <p:sp>
        <p:nvSpPr>
          <p:cNvPr id="2068" name="Text Box 138"/>
          <p:cNvSpPr txBox="1">
            <a:spLocks noChangeArrowheads="1"/>
          </p:cNvSpPr>
          <p:nvPr/>
        </p:nvSpPr>
        <p:spPr bwMode="auto">
          <a:xfrm>
            <a:off x="11277600" y="6375408"/>
            <a:ext cx="952023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indent="457200" algn="just">
              <a:spcBef>
                <a:spcPct val="50000"/>
              </a:spcBef>
            </a:pP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p:txBody>
      </p:sp>
      <p:sp>
        <p:nvSpPr>
          <p:cNvPr id="2069" name="Text Box 139"/>
          <p:cNvSpPr txBox="1">
            <a:spLocks noChangeArrowheads="1"/>
          </p:cNvSpPr>
          <p:nvPr/>
        </p:nvSpPr>
        <p:spPr bwMode="auto">
          <a:xfrm>
            <a:off x="11277599" y="12112625"/>
            <a:ext cx="95202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marL="1905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7625" lvl="1" indent="457200" algn="just"/>
            <a:r>
              <a:rPr lang="pt-BR" altLang="pt-BR" dirty="0">
                <a:latin typeface="Arial" panose="020B0604020202020204" pitchFamily="34" charset="0"/>
              </a:rPr>
              <a:t>  A Tabela 1 apresenta os indicativos estatísticos MBE e RMSE obtidos </a:t>
            </a: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a:t>
            </a:r>
            <a:endParaRPr lang="pt-BR" altLang="pt-BR" dirty="0">
              <a:latin typeface="Arial" panose="020B0604020202020204" pitchFamily="34" charset="0"/>
            </a:endParaRPr>
          </a:p>
        </p:txBody>
      </p:sp>
      <p:sp>
        <p:nvSpPr>
          <p:cNvPr id="2071" name="Text Box 144"/>
          <p:cNvSpPr txBox="1">
            <a:spLocks noChangeArrowheads="1"/>
          </p:cNvSpPr>
          <p:nvPr/>
        </p:nvSpPr>
        <p:spPr bwMode="auto">
          <a:xfrm>
            <a:off x="11277600" y="14195425"/>
            <a:ext cx="9520238"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1" algn="ctr"/>
            <a:r>
              <a:rPr lang="pt-BR" altLang="pt-BR" dirty="0">
                <a:latin typeface="Arial" panose="020B0604020202020204" pitchFamily="34" charset="0"/>
              </a:rPr>
              <a:t>Tabela 1. Indicativos estatísticos MBE e RMSE obtidos com a aplicação do modelo de correção anisotrópico nas três coberturas de céu</a:t>
            </a:r>
          </a:p>
        </p:txBody>
      </p:sp>
      <p:sp>
        <p:nvSpPr>
          <p:cNvPr id="2072" name="Text Box 145"/>
          <p:cNvSpPr txBox="1">
            <a:spLocks noChangeArrowheads="1"/>
          </p:cNvSpPr>
          <p:nvPr/>
        </p:nvSpPr>
        <p:spPr bwMode="auto">
          <a:xfrm>
            <a:off x="11277600" y="17359313"/>
            <a:ext cx="9299576"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indent="457200" algn="just">
              <a:spcBef>
                <a:spcPct val="50000"/>
              </a:spcBef>
            </a:pP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endParaRPr lang="pt-BR" altLang="pt-BR" dirty="0"/>
          </a:p>
        </p:txBody>
      </p:sp>
      <p:sp>
        <p:nvSpPr>
          <p:cNvPr id="2073" name="Text Box 146"/>
          <p:cNvSpPr txBox="1">
            <a:spLocks noChangeArrowheads="1"/>
          </p:cNvSpPr>
          <p:nvPr/>
        </p:nvSpPr>
        <p:spPr bwMode="auto">
          <a:xfrm>
            <a:off x="11326019" y="25324469"/>
            <a:ext cx="9228138"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685800" indent="-3048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endParaRPr lang="pt-BR" altLang="pt-BR" sz="1600" b="1" dirty="0">
              <a:latin typeface="Arial" panose="020B0604020202020204" pitchFamily="34" charset="0"/>
              <a:cs typeface="Arial" panose="020B0604020202020204" pitchFamily="34" charset="0"/>
            </a:endParaRPr>
          </a:p>
          <a:p>
            <a:pPr algn="ctr">
              <a:spcBef>
                <a:spcPct val="50000"/>
              </a:spcBef>
            </a:pPr>
            <a:r>
              <a:rPr lang="pt-BR" altLang="pt-BR" sz="1600" b="1" dirty="0">
                <a:latin typeface="Arial" panose="020B0604020202020204" pitchFamily="34" charset="0"/>
                <a:cs typeface="Arial" panose="020B0604020202020204" pitchFamily="34" charset="0"/>
              </a:rPr>
              <a:t>REFERÊNCIAS (Somente as utilizadas para o pôster)</a:t>
            </a:r>
          </a:p>
          <a:p>
            <a:pPr algn="just">
              <a:spcBef>
                <a:spcPct val="50000"/>
              </a:spcBef>
            </a:pPr>
            <a:endParaRPr lang="pt-BR" altLang="pt-BR" sz="1600" dirty="0">
              <a:latin typeface="Arial" panose="020B0604020202020204" pitchFamily="34" charset="0"/>
              <a:cs typeface="Arial" panose="020B0604020202020204" pitchFamily="34" charset="0"/>
            </a:endParaRPr>
          </a:p>
          <a:p>
            <a:pPr lvl="2" indent="0" algn="just"/>
            <a:r>
              <a:rPr lang="pt-BR" sz="1600" b="1" dirty="0">
                <a:latin typeface="Arial" panose="020B0604020202020204" pitchFamily="34" charset="0"/>
                <a:cs typeface="Arial" panose="020B0604020202020204" pitchFamily="34" charset="0"/>
              </a:rPr>
              <a:t>Artigo de periódico: </a:t>
            </a:r>
          </a:p>
          <a:p>
            <a:pPr lvl="2" indent="0" algn="just"/>
            <a:r>
              <a:rPr lang="pt-BR" sz="1600" dirty="0">
                <a:latin typeface="Arial" panose="020B0604020202020204" pitchFamily="34" charset="0"/>
                <a:cs typeface="Arial" panose="020B0604020202020204" pitchFamily="34" charset="0"/>
              </a:rPr>
              <a:t>SIMÕES, D.; SILVA, R. B. G.; SILVA, M. R. Composição do substrato sobre o desenvolvimento, qualidade e custo de produção de mudas de </a:t>
            </a:r>
            <a:r>
              <a:rPr lang="pt-BR" sz="1600" i="1" dirty="0">
                <a:latin typeface="Arial" panose="020B0604020202020204" pitchFamily="34" charset="0"/>
                <a:cs typeface="Arial" panose="020B0604020202020204" pitchFamily="34" charset="0"/>
              </a:rPr>
              <a:t>Eucalyptus </a:t>
            </a:r>
            <a:r>
              <a:rPr lang="pt-BR" sz="1600" i="1" dirty="0" err="1">
                <a:latin typeface="Arial" panose="020B0604020202020204" pitchFamily="34" charset="0"/>
                <a:cs typeface="Arial" panose="020B0604020202020204" pitchFamily="34" charset="0"/>
              </a:rPr>
              <a:t>grandis</a:t>
            </a:r>
            <a:r>
              <a:rPr lang="pt-BR" sz="1600" i="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Hill </a:t>
            </a:r>
            <a:r>
              <a:rPr lang="pt-BR" sz="1600" dirty="0" err="1">
                <a:latin typeface="Arial" panose="020B0604020202020204" pitchFamily="34" charset="0"/>
                <a:cs typeface="Arial" panose="020B0604020202020204" pitchFamily="34" charset="0"/>
              </a:rPr>
              <a:t>ex</a:t>
            </a:r>
            <a:r>
              <a:rPr lang="pt-BR" sz="1600" dirty="0">
                <a:latin typeface="Arial" panose="020B0604020202020204" pitchFamily="34" charset="0"/>
                <a:cs typeface="Arial" panose="020B0604020202020204" pitchFamily="34" charset="0"/>
              </a:rPr>
              <a:t> Maiden × </a:t>
            </a:r>
            <a:r>
              <a:rPr lang="pt-BR" sz="1600" i="1" dirty="0">
                <a:latin typeface="Arial" panose="020B0604020202020204" pitchFamily="34" charset="0"/>
                <a:cs typeface="Arial" panose="020B0604020202020204" pitchFamily="34" charset="0"/>
              </a:rPr>
              <a:t>Eucalyptus </a:t>
            </a:r>
            <a:r>
              <a:rPr lang="pt-BR" sz="1600" i="1" dirty="0" err="1">
                <a:latin typeface="Arial" panose="020B0604020202020204" pitchFamily="34" charset="0"/>
                <a:cs typeface="Arial" panose="020B0604020202020204" pitchFamily="34" charset="0"/>
              </a:rPr>
              <a:t>urophylla</a:t>
            </a:r>
            <a:r>
              <a:rPr lang="pt-BR" sz="1600" i="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S. T. Blake. </a:t>
            </a:r>
            <a:r>
              <a:rPr lang="pt-BR" sz="1600" b="1" dirty="0">
                <a:latin typeface="Arial" panose="020B0604020202020204" pitchFamily="34" charset="0"/>
                <a:cs typeface="Arial" panose="020B0604020202020204" pitchFamily="34" charset="0"/>
              </a:rPr>
              <a:t>Ciência Florestal</a:t>
            </a:r>
            <a:r>
              <a:rPr lang="pt-BR" sz="1600" dirty="0">
                <a:latin typeface="Arial" panose="020B0604020202020204" pitchFamily="34" charset="0"/>
                <a:cs typeface="Arial" panose="020B0604020202020204" pitchFamily="34" charset="0"/>
              </a:rPr>
              <a:t>, Santa Maria, v. 22, n. 1, p. 91-100, jan./mar. 2012. </a:t>
            </a:r>
          </a:p>
          <a:p>
            <a:pPr lvl="2" indent="0" algn="just"/>
            <a:r>
              <a:rPr lang="pt-BR" sz="1600" b="1" dirty="0">
                <a:latin typeface="Arial" panose="020B0604020202020204" pitchFamily="34" charset="0"/>
                <a:cs typeface="Arial" panose="020B0604020202020204" pitchFamily="34" charset="0"/>
              </a:rPr>
              <a:t>Livro: </a:t>
            </a:r>
          </a:p>
          <a:p>
            <a:pPr lvl="2" indent="0" algn="just"/>
            <a:r>
              <a:rPr lang="pt-BR" sz="1600" dirty="0">
                <a:latin typeface="Arial" panose="020B0604020202020204" pitchFamily="34" charset="0"/>
                <a:cs typeface="Arial" panose="020B0604020202020204" pitchFamily="34" charset="0"/>
              </a:rPr>
              <a:t>MACHADO, C. C.; LOPES, E. S.; BIRRO, M. H. B. </a:t>
            </a:r>
            <a:r>
              <a:rPr lang="pt-BR" sz="1600" b="1" dirty="0">
                <a:latin typeface="Arial" panose="020B0604020202020204" pitchFamily="34" charset="0"/>
                <a:cs typeface="Arial" panose="020B0604020202020204" pitchFamily="34" charset="0"/>
              </a:rPr>
              <a:t>Elementos básicos do transporte florestal rodoviário</a:t>
            </a:r>
            <a:r>
              <a:rPr lang="pt-BR" sz="1600" dirty="0">
                <a:latin typeface="Arial" panose="020B0604020202020204" pitchFamily="34" charset="0"/>
                <a:cs typeface="Arial" panose="020B0604020202020204" pitchFamily="34" charset="0"/>
              </a:rPr>
              <a:t>.</a:t>
            </a:r>
            <a:r>
              <a:rPr lang="pt-BR" sz="1600" b="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Viçosa: UFV, 2005. 167p.</a:t>
            </a:r>
          </a:p>
          <a:p>
            <a:pPr lvl="2" indent="0" algn="just"/>
            <a:r>
              <a:rPr lang="pt-BR" sz="1600" b="1" dirty="0">
                <a:latin typeface="Arial" panose="020B0604020202020204" pitchFamily="34" charset="0"/>
                <a:cs typeface="Arial" panose="020B0604020202020204" pitchFamily="34" charset="0"/>
              </a:rPr>
              <a:t>Capítulo de livro: </a:t>
            </a:r>
          </a:p>
          <a:p>
            <a:pPr lvl="2" indent="0" algn="just"/>
            <a:r>
              <a:rPr lang="pt-BR" sz="1600" dirty="0">
                <a:latin typeface="Arial" panose="020B0604020202020204" pitchFamily="34" charset="0"/>
                <a:cs typeface="Arial" panose="020B0604020202020204" pitchFamily="34" charset="0"/>
              </a:rPr>
              <a:t>NOGUEIRA, E. Análise de investimentos. In: BATALHA, M. O. (Org.) </a:t>
            </a:r>
            <a:r>
              <a:rPr lang="pt-BR" sz="1600" b="1" dirty="0">
                <a:latin typeface="Arial" panose="020B0604020202020204" pitchFamily="34" charset="0"/>
                <a:cs typeface="Arial" panose="020B0604020202020204" pitchFamily="34" charset="0"/>
              </a:rPr>
              <a:t>Gestão Agroindustrial</a:t>
            </a:r>
            <a:r>
              <a:rPr lang="pt-BR" sz="1600" dirty="0">
                <a:latin typeface="Arial" panose="020B0604020202020204" pitchFamily="34" charset="0"/>
                <a:cs typeface="Arial" panose="020B0604020202020204" pitchFamily="34" charset="0"/>
              </a:rPr>
              <a:t>. 5. ed. São Paulo, SP. Atlas, 2009. p. 205-266.</a:t>
            </a:r>
          </a:p>
          <a:p>
            <a:pPr lvl="2" indent="0" algn="just"/>
            <a:r>
              <a:rPr lang="pt-BR" sz="1600" b="1" dirty="0">
                <a:latin typeface="Arial" panose="020B0604020202020204" pitchFamily="34" charset="0"/>
                <a:cs typeface="Arial" panose="020B0604020202020204" pitchFamily="34" charset="0"/>
              </a:rPr>
              <a:t>Dissertação e Tese:</a:t>
            </a:r>
          </a:p>
          <a:p>
            <a:pPr lvl="2" indent="0" algn="just"/>
            <a:r>
              <a:rPr lang="pt-BR" sz="1600" dirty="0">
                <a:latin typeface="Arial" panose="020B0604020202020204" pitchFamily="34" charset="0"/>
                <a:cs typeface="Arial" panose="020B0604020202020204" pitchFamily="34" charset="0"/>
              </a:rPr>
              <a:t>MACHADO, R. R. </a:t>
            </a:r>
            <a:r>
              <a:rPr lang="pt-BR" sz="1600" b="1" dirty="0">
                <a:latin typeface="Arial" panose="020B0604020202020204" pitchFamily="34" charset="0"/>
                <a:cs typeface="Arial" panose="020B0604020202020204" pitchFamily="34" charset="0"/>
              </a:rPr>
              <a:t>Avaliação do desempenho logístico do transporte rodoviário de madeira utilizando Rede de Petri</a:t>
            </a:r>
            <a:r>
              <a:rPr lang="pt-BR" sz="1600" dirty="0">
                <a:latin typeface="Arial" panose="020B0604020202020204" pitchFamily="34" charset="0"/>
                <a:cs typeface="Arial" panose="020B0604020202020204" pitchFamily="34" charset="0"/>
              </a:rPr>
              <a:t>.75f.  Dissertação (Mestrado em Ciência Florestal) apresentada a Universidade Federal de Viçosa/ MG. 2006. </a:t>
            </a:r>
          </a:p>
          <a:p>
            <a:pPr lvl="2" indent="0" algn="just"/>
            <a:r>
              <a:rPr lang="pt-BR" sz="1600" b="1" dirty="0">
                <a:latin typeface="Arial" panose="020B0604020202020204" pitchFamily="34" charset="0"/>
                <a:cs typeface="Arial" panose="020B0604020202020204" pitchFamily="34" charset="0"/>
              </a:rPr>
              <a:t>Trabalhos de congressos: </a:t>
            </a:r>
          </a:p>
          <a:p>
            <a:pPr lvl="2" indent="0" algn="just"/>
            <a:r>
              <a:rPr lang="pt-BR" sz="1600" dirty="0">
                <a:latin typeface="Arial" panose="020B0604020202020204" pitchFamily="34" charset="0"/>
                <a:cs typeface="Arial" panose="020B0604020202020204" pitchFamily="34" charset="0"/>
              </a:rPr>
              <a:t>SILVA, R. M.; BELDERRAIN, M. C. N. Considerações sobre diagrama tornado em análise de sensibilidade. In: ENCONTRO LATINO AMERICANO DE INICIAÇÃO CIENTÍFICA, 8., 2004, São José dos Campos. </a:t>
            </a:r>
            <a:r>
              <a:rPr lang="pt-BR" sz="1600" b="1" dirty="0">
                <a:latin typeface="Arial" panose="020B0604020202020204" pitchFamily="34" charset="0"/>
                <a:cs typeface="Arial" panose="020B0604020202020204" pitchFamily="34" charset="0"/>
              </a:rPr>
              <a:t>Anais [...]</a:t>
            </a:r>
            <a:r>
              <a:rPr lang="pt-BR" sz="1600" dirty="0">
                <a:latin typeface="Arial" panose="020B0604020202020204" pitchFamily="34" charset="0"/>
                <a:cs typeface="Arial" panose="020B0604020202020204" pitchFamily="34" charset="0"/>
              </a:rPr>
              <a:t> São José dos Campos, SP: UNIVAP, 2004. p. 8-11.</a:t>
            </a:r>
          </a:p>
          <a:p>
            <a:pPr lvl="2" indent="0" algn="just"/>
            <a:r>
              <a:rPr lang="pt-BR" sz="1600" b="1" dirty="0">
                <a:latin typeface="Arial" panose="020B0604020202020204" pitchFamily="34" charset="0"/>
                <a:cs typeface="Arial" panose="020B0604020202020204" pitchFamily="34" charset="0"/>
              </a:rPr>
              <a:t>Trabalhos de conclusão de curso ou monografias: não aceitos.</a:t>
            </a:r>
            <a:endParaRPr lang="es-ES_tradnl" altLang="pt-BR" sz="1600" dirty="0">
              <a:latin typeface="Arial" panose="020B0604020202020204" pitchFamily="34" charset="0"/>
              <a:cs typeface="Arial" panose="020B0604020202020204" pitchFamily="34" charset="0"/>
            </a:endParaRPr>
          </a:p>
        </p:txBody>
      </p:sp>
      <p:sp>
        <p:nvSpPr>
          <p:cNvPr id="2074" name="Text Box 148"/>
          <p:cNvSpPr txBox="1">
            <a:spLocks noChangeArrowheads="1"/>
          </p:cNvSpPr>
          <p:nvPr/>
        </p:nvSpPr>
        <p:spPr bwMode="auto">
          <a:xfrm>
            <a:off x="439738" y="30243463"/>
            <a:ext cx="4954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a:spcBef>
                <a:spcPts val="600"/>
              </a:spcBef>
              <a:spcAft>
                <a:spcPts val="600"/>
              </a:spcAft>
            </a:pPr>
            <a:r>
              <a:rPr lang="pt-BR" altLang="pt-BR" sz="1800" dirty="0">
                <a:latin typeface="Arial" panose="020B0604020202020204" pitchFamily="34" charset="0"/>
                <a:cs typeface="Arial" panose="020B0604020202020204" pitchFamily="34" charset="0"/>
              </a:rPr>
              <a:t>Figura 1. Correções anisotrópicas em função de intervalos discretos de </a:t>
            </a:r>
            <a:r>
              <a:rPr lang="pt-BR" altLang="pt-BR" sz="1800" dirty="0" err="1">
                <a:latin typeface="Arial" panose="020B0604020202020204" pitchFamily="34" charset="0"/>
                <a:cs typeface="Arial" panose="020B0604020202020204" pitchFamily="34" charset="0"/>
              </a:rPr>
              <a:t>Kt</a:t>
            </a:r>
            <a:r>
              <a:rPr lang="pt-BR" altLang="pt-BR" sz="1800" dirty="0">
                <a:latin typeface="Arial" panose="020B0604020202020204" pitchFamily="34" charset="0"/>
                <a:cs typeface="Arial" panose="020B0604020202020204" pitchFamily="34" charset="0"/>
              </a:rPr>
              <a:t>.</a:t>
            </a:r>
          </a:p>
        </p:txBody>
      </p:sp>
      <p:graphicFrame>
        <p:nvGraphicFramePr>
          <p:cNvPr id="2075" name="Object 150"/>
          <p:cNvGraphicFramePr>
            <a:graphicFrameLocks noChangeAspect="1"/>
          </p:cNvGraphicFramePr>
          <p:nvPr/>
        </p:nvGraphicFramePr>
        <p:xfrm>
          <a:off x="12155488" y="9412288"/>
          <a:ext cx="3470275" cy="1284287"/>
        </p:xfrm>
        <a:graphic>
          <a:graphicData uri="http://schemas.openxmlformats.org/presentationml/2006/ole">
            <mc:AlternateContent xmlns:mc="http://schemas.openxmlformats.org/markup-compatibility/2006">
              <mc:Choice xmlns:v="urn:schemas-microsoft-com:vml" Requires="v">
                <p:oleObj spid="_x0000_s1033" name="Equação" r:id="rId8" imgW="1803400" imgH="635000" progId="Equation.3">
                  <p:embed/>
                </p:oleObj>
              </mc:Choice>
              <mc:Fallback>
                <p:oleObj name="Equação" r:id="rId8" imgW="1803400" imgH="635000" progId="Equation.3">
                  <p:embed/>
                  <p:pic>
                    <p:nvPicPr>
                      <p:cNvPr id="0" name="Picture 1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55488" y="9412288"/>
                        <a:ext cx="3470275" cy="128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76" name="Object 151"/>
          <p:cNvGraphicFramePr>
            <a:graphicFrameLocks noChangeAspect="1"/>
          </p:cNvGraphicFramePr>
          <p:nvPr/>
        </p:nvGraphicFramePr>
        <p:xfrm>
          <a:off x="16549688" y="9180513"/>
          <a:ext cx="3956050" cy="1517650"/>
        </p:xfrm>
        <a:graphic>
          <a:graphicData uri="http://schemas.openxmlformats.org/presentationml/2006/ole">
            <mc:AlternateContent xmlns:mc="http://schemas.openxmlformats.org/markup-compatibility/2006">
              <mc:Choice xmlns:v="urn:schemas-microsoft-com:vml" Requires="v">
                <p:oleObj spid="_x0000_s1034" name="Equação" r:id="rId10" imgW="2057400" imgH="749300" progId="Equation.3">
                  <p:embed/>
                </p:oleObj>
              </mc:Choice>
              <mc:Fallback>
                <p:oleObj name="Equação" r:id="rId10" imgW="2057400" imgH="749300" progId="Equation.3">
                  <p:embed/>
                  <p:pic>
                    <p:nvPicPr>
                      <p:cNvPr id="0" name="Picture 13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549688" y="9180513"/>
                        <a:ext cx="3956050" cy="151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77" name="Text Box 152"/>
          <p:cNvSpPr txBox="1">
            <a:spLocks noChangeArrowheads="1"/>
          </p:cNvSpPr>
          <p:nvPr/>
        </p:nvSpPr>
        <p:spPr bwMode="auto">
          <a:xfrm>
            <a:off x="12009438" y="11187113"/>
            <a:ext cx="864076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spcBef>
                <a:spcPct val="50000"/>
              </a:spcBef>
            </a:pPr>
            <a:r>
              <a:rPr lang="pt-BR" altLang="pt-BR" dirty="0">
                <a:latin typeface="Arial" panose="020B0604020202020204" pitchFamily="34" charset="0"/>
              </a:rPr>
              <a:t>onde </a:t>
            </a:r>
            <a:r>
              <a:rPr lang="pt-BR" altLang="pt-BR" dirty="0" err="1">
                <a:latin typeface="Arial" panose="020B0604020202020204" pitchFamily="34" charset="0"/>
              </a:rPr>
              <a:t>y</a:t>
            </a:r>
            <a:r>
              <a:rPr lang="pt-BR" altLang="pt-BR" baseline="-25000" dirty="0" err="1">
                <a:latin typeface="Arial" panose="020B0604020202020204" pitchFamily="34" charset="0"/>
              </a:rPr>
              <a:t>i</a:t>
            </a:r>
            <a:r>
              <a:rPr lang="pt-BR" altLang="pt-BR" dirty="0">
                <a:latin typeface="Arial" panose="020B0604020202020204" pitchFamily="34" charset="0"/>
              </a:rPr>
              <a:t> são os valores estimados, x</a:t>
            </a:r>
            <a:r>
              <a:rPr lang="pt-BR" altLang="pt-BR" baseline="-25000" dirty="0">
                <a:latin typeface="Arial" panose="020B0604020202020204" pitchFamily="34" charset="0"/>
              </a:rPr>
              <a:t>i</a:t>
            </a:r>
            <a:r>
              <a:rPr lang="pt-BR" altLang="pt-BR" dirty="0">
                <a:latin typeface="Arial" panose="020B0604020202020204" pitchFamily="34" charset="0"/>
              </a:rPr>
              <a:t> os valores medidos, N o número de observações e       é o valor médio medido.</a:t>
            </a:r>
          </a:p>
        </p:txBody>
      </p:sp>
      <p:sp>
        <p:nvSpPr>
          <p:cNvPr id="2078" name="Text Box 154"/>
          <p:cNvSpPr txBox="1">
            <a:spLocks noChangeArrowheads="1"/>
          </p:cNvSpPr>
          <p:nvPr/>
        </p:nvSpPr>
        <p:spPr bwMode="auto">
          <a:xfrm>
            <a:off x="1976438" y="23839488"/>
            <a:ext cx="6604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(b)</a:t>
            </a:r>
          </a:p>
        </p:txBody>
      </p:sp>
      <p:sp>
        <p:nvSpPr>
          <p:cNvPr id="2079" name="Text Box 155"/>
          <p:cNvSpPr txBox="1">
            <a:spLocks noChangeArrowheads="1"/>
          </p:cNvSpPr>
          <p:nvPr/>
        </p:nvSpPr>
        <p:spPr bwMode="auto">
          <a:xfrm>
            <a:off x="1976438" y="19981863"/>
            <a:ext cx="6604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(a)</a:t>
            </a:r>
          </a:p>
        </p:txBody>
      </p:sp>
      <p:sp>
        <p:nvSpPr>
          <p:cNvPr id="2080" name="Text Box 156"/>
          <p:cNvSpPr txBox="1">
            <a:spLocks noChangeArrowheads="1"/>
          </p:cNvSpPr>
          <p:nvPr/>
        </p:nvSpPr>
        <p:spPr bwMode="auto">
          <a:xfrm>
            <a:off x="2051050" y="27697113"/>
            <a:ext cx="6588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(c)</a:t>
            </a:r>
          </a:p>
        </p:txBody>
      </p:sp>
      <p:graphicFrame>
        <p:nvGraphicFramePr>
          <p:cNvPr id="2081" name="Object 157"/>
          <p:cNvGraphicFramePr>
            <a:graphicFrameLocks noChangeAspect="1"/>
          </p:cNvGraphicFramePr>
          <p:nvPr/>
        </p:nvGraphicFramePr>
        <p:xfrm>
          <a:off x="15597188" y="11572875"/>
          <a:ext cx="342900" cy="411163"/>
        </p:xfrm>
        <a:graphic>
          <a:graphicData uri="http://schemas.openxmlformats.org/presentationml/2006/ole">
            <mc:AlternateContent xmlns:mc="http://schemas.openxmlformats.org/markup-compatibility/2006">
              <mc:Choice xmlns:v="urn:schemas-microsoft-com:vml" Requires="v">
                <p:oleObj spid="_x0000_s1035" name="Equação" r:id="rId12" imgW="177569" imgH="202936" progId="Equation.3">
                  <p:embed/>
                </p:oleObj>
              </mc:Choice>
              <mc:Fallback>
                <p:oleObj name="Equação" r:id="rId12" imgW="177569" imgH="202936" progId="Equation.3">
                  <p:embed/>
                  <p:pic>
                    <p:nvPicPr>
                      <p:cNvPr id="0" name="Picture 1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597188" y="11572875"/>
                        <a:ext cx="3429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 name="Rectangle 44"/>
          <p:cNvSpPr>
            <a:spLocks noChangeArrowheads="1"/>
          </p:cNvSpPr>
          <p:nvPr/>
        </p:nvSpPr>
        <p:spPr bwMode="auto">
          <a:xfrm>
            <a:off x="0" y="2632075"/>
            <a:ext cx="21602700" cy="192087"/>
          </a:xfrm>
          <a:prstGeom prst="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0" scaled="1"/>
            <a:tileRect/>
          </a:gradFill>
          <a:ln w="9525">
            <a:solidFill>
              <a:schemeClr val="tx1"/>
            </a:solidFill>
            <a:miter lim="800000"/>
            <a:headEnd/>
            <a:tailEnd/>
          </a:ln>
          <a:effectLst/>
        </p:spPr>
        <p:txBody>
          <a:bodyPr wrap="none" anchor="ctr"/>
          <a:lstStyle/>
          <a:p>
            <a:pPr algn="ctr">
              <a:defRPr/>
            </a:pPr>
            <a:endParaRPr lang="pt-BR" sz="3092">
              <a:latin typeface="Arial" charset="0"/>
            </a:endParaRPr>
          </a:p>
        </p:txBody>
      </p:sp>
      <p:sp>
        <p:nvSpPr>
          <p:cNvPr id="50" name="Text Box 5"/>
          <p:cNvSpPr txBox="1">
            <a:spLocks noChangeArrowheads="1"/>
          </p:cNvSpPr>
          <p:nvPr/>
        </p:nvSpPr>
        <p:spPr bwMode="auto">
          <a:xfrm>
            <a:off x="3369042" y="595446"/>
            <a:ext cx="15049313" cy="145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114800">
              <a:spcBef>
                <a:spcPct val="20000"/>
              </a:spcBef>
              <a:buChar char="•"/>
              <a:defRPr sz="11100">
                <a:solidFill>
                  <a:schemeClr val="tx1"/>
                </a:solidFill>
                <a:latin typeface="Times New Roman" panose="02020603050405020304" pitchFamily="18" charset="0"/>
              </a:defRPr>
            </a:lvl1pPr>
            <a:lvl2pPr marL="742950" indent="-285750" defTabSz="4114800">
              <a:spcBef>
                <a:spcPct val="20000"/>
              </a:spcBef>
              <a:buChar char="–"/>
              <a:defRPr sz="9400">
                <a:solidFill>
                  <a:schemeClr val="tx1"/>
                </a:solidFill>
                <a:latin typeface="Times New Roman" panose="02020603050405020304" pitchFamily="18" charset="0"/>
              </a:defRPr>
            </a:lvl2pPr>
            <a:lvl3pPr marL="1143000" indent="-228600" defTabSz="4114800">
              <a:spcBef>
                <a:spcPct val="20000"/>
              </a:spcBef>
              <a:buChar char="•"/>
              <a:defRPr sz="8100">
                <a:solidFill>
                  <a:schemeClr val="tx1"/>
                </a:solidFill>
                <a:latin typeface="Times New Roman" panose="02020603050405020304" pitchFamily="18" charset="0"/>
              </a:defRPr>
            </a:lvl3pPr>
            <a:lvl4pPr marL="1600200" indent="-228600" defTabSz="4114800">
              <a:spcBef>
                <a:spcPct val="20000"/>
              </a:spcBef>
              <a:buChar char="–"/>
              <a:defRPr sz="6800">
                <a:solidFill>
                  <a:schemeClr val="tx1"/>
                </a:solidFill>
                <a:latin typeface="Times New Roman" panose="02020603050405020304" pitchFamily="18" charset="0"/>
              </a:defRPr>
            </a:lvl4pPr>
            <a:lvl5pPr marL="2057400" indent="-228600" defTabSz="4114800">
              <a:spcBef>
                <a:spcPct val="20000"/>
              </a:spcBef>
              <a:buChar char="»"/>
              <a:defRPr sz="6800">
                <a:solidFill>
                  <a:schemeClr val="tx1"/>
                </a:solidFill>
                <a:latin typeface="Times New Roman" panose="02020603050405020304" pitchFamily="18" charset="0"/>
              </a:defRPr>
            </a:lvl5pPr>
            <a:lvl6pPr marL="25146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6pPr>
            <a:lvl7pPr marL="29718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7pPr>
            <a:lvl8pPr marL="34290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8pPr>
            <a:lvl9pPr marL="38862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9pPr>
          </a:lstStyle>
          <a:p>
            <a:pPr algn="ctr" eaLnBrk="1" hangingPunct="1">
              <a:lnSpc>
                <a:spcPct val="150000"/>
              </a:lnSpc>
              <a:spcBef>
                <a:spcPct val="0"/>
              </a:spcBef>
              <a:buFontTx/>
              <a:buNone/>
            </a:pPr>
            <a:r>
              <a:rPr lang="pt-BR" altLang="pt-BR" sz="3500" b="1" dirty="0">
                <a:latin typeface="Verdana" panose="020B0604030504040204" pitchFamily="34" charset="0"/>
              </a:rPr>
              <a:t>15ª Jornada Científica e Tecnológica da FATEC de Botucatu</a:t>
            </a:r>
          </a:p>
          <a:p>
            <a:pPr algn="ctr" eaLnBrk="1" hangingPunct="1">
              <a:lnSpc>
                <a:spcPct val="150000"/>
              </a:lnSpc>
              <a:spcBef>
                <a:spcPct val="0"/>
              </a:spcBef>
              <a:buFontTx/>
              <a:buNone/>
            </a:pPr>
            <a:r>
              <a:rPr lang="pt-BR" altLang="pt-BR" sz="2800" dirty="0">
                <a:latin typeface="Verdana" panose="020B0604030504040204" pitchFamily="34" charset="0"/>
              </a:rPr>
              <a:t>03 a 06 de Novembro de 2026, Botucatu – São Paulo, Brasil</a:t>
            </a:r>
          </a:p>
        </p:txBody>
      </p:sp>
      <p:sp>
        <p:nvSpPr>
          <p:cNvPr id="52" name="Text Box 965"/>
          <p:cNvSpPr txBox="1">
            <a:spLocks noChangeArrowheads="1"/>
          </p:cNvSpPr>
          <p:nvPr/>
        </p:nvSpPr>
        <p:spPr bwMode="auto">
          <a:xfrm>
            <a:off x="316387" y="4052902"/>
            <a:ext cx="20969924" cy="156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000">
                <a:solidFill>
                  <a:schemeClr val="tx1"/>
                </a:solidFill>
                <a:latin typeface="Times New Roman" panose="02020603050405020304" pitchFamily="18" charset="0"/>
              </a:defRPr>
            </a:lvl1pPr>
            <a:lvl2pPr marL="742950" indent="-285750">
              <a:defRPr sz="3000">
                <a:solidFill>
                  <a:schemeClr val="tx1"/>
                </a:solidFill>
                <a:latin typeface="Times New Roman" panose="02020603050405020304" pitchFamily="18" charset="0"/>
              </a:defRPr>
            </a:lvl2pPr>
            <a:lvl3pPr marL="1143000" indent="-228600">
              <a:defRPr sz="3000">
                <a:solidFill>
                  <a:schemeClr val="tx1"/>
                </a:solidFill>
                <a:latin typeface="Times New Roman" panose="02020603050405020304" pitchFamily="18" charset="0"/>
              </a:defRPr>
            </a:lvl3pPr>
            <a:lvl4pPr marL="1600200" indent="-228600">
              <a:defRPr sz="3000">
                <a:solidFill>
                  <a:schemeClr val="tx1"/>
                </a:solidFill>
                <a:latin typeface="Times New Roman" panose="02020603050405020304" pitchFamily="18" charset="0"/>
              </a:defRPr>
            </a:lvl4pPr>
            <a:lvl5pPr marL="2057400" indent="-228600">
              <a:defRPr sz="3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000">
                <a:solidFill>
                  <a:schemeClr val="tx1"/>
                </a:solidFill>
                <a:latin typeface="Times New Roman" panose="02020603050405020304" pitchFamily="18" charset="0"/>
              </a:defRPr>
            </a:lvl9pPr>
          </a:lstStyle>
          <a:p>
            <a:pPr algn="ctr">
              <a:lnSpc>
                <a:spcPts val="4300"/>
              </a:lnSpc>
            </a:pPr>
            <a:r>
              <a:rPr lang="pt-BR" sz="2800" b="1" dirty="0">
                <a:latin typeface="Arial" panose="020B0604020202020204" pitchFamily="34" charset="0"/>
                <a:cs typeface="Arial" panose="020B0604020202020204" pitchFamily="34" charset="0"/>
              </a:rPr>
              <a:t>José M. Cezar</a:t>
            </a:r>
            <a:r>
              <a:rPr lang="pt-BR" sz="2800" b="1" baseline="30000" dirty="0">
                <a:latin typeface="Arial" panose="020B0604020202020204" pitchFamily="34" charset="0"/>
                <a:cs typeface="Arial" panose="020B0604020202020204" pitchFamily="34" charset="0"/>
              </a:rPr>
              <a:t>1</a:t>
            </a:r>
            <a:r>
              <a:rPr lang="pt-BR" sz="2800" b="1" dirty="0">
                <a:latin typeface="Arial" panose="020B0604020202020204" pitchFamily="34" charset="0"/>
                <a:cs typeface="Arial" panose="020B0604020202020204" pitchFamily="34" charset="0"/>
              </a:rPr>
              <a:t>, Maradona Nascimento</a:t>
            </a:r>
            <a:r>
              <a:rPr lang="pt-BR" sz="2800" b="1" baseline="30000" dirty="0">
                <a:latin typeface="Arial" panose="020B0604020202020204" pitchFamily="34" charset="0"/>
                <a:cs typeface="Arial" panose="020B0604020202020204" pitchFamily="34" charset="0"/>
              </a:rPr>
              <a:t>2 </a:t>
            </a:r>
            <a:r>
              <a:rPr lang="pt-BR" sz="2800" b="1" dirty="0">
                <a:latin typeface="Arial" panose="020B0604020202020204" pitchFamily="34" charset="0"/>
                <a:cs typeface="Arial" panose="020B0604020202020204" pitchFamily="34" charset="0"/>
              </a:rPr>
              <a:t>(Fonte Arial 28, negrito, com alinhamento centralizado)</a:t>
            </a:r>
            <a:endParaRPr lang="pt-BR" sz="2800" dirty="0">
              <a:latin typeface="Arial" panose="020B0604020202020204" pitchFamily="34" charset="0"/>
              <a:cs typeface="Arial" panose="020B0604020202020204" pitchFamily="34" charset="0"/>
            </a:endParaRPr>
          </a:p>
          <a:p>
            <a:pPr algn="ctr">
              <a:lnSpc>
                <a:spcPct val="150000"/>
              </a:lnSpc>
            </a:pPr>
            <a:r>
              <a:rPr lang="pt-BR" sz="2000" i="1" baseline="30000" dirty="0">
                <a:latin typeface="Arial" panose="020B0604020202020204" pitchFamily="34" charset="0"/>
                <a:cs typeface="Arial" panose="020B0604020202020204" pitchFamily="34" charset="0"/>
              </a:rPr>
              <a:t>1</a:t>
            </a:r>
            <a:r>
              <a:rPr lang="pt-BR" sz="2000" i="1" dirty="0">
                <a:latin typeface="Arial" panose="020B0604020202020204" pitchFamily="34" charset="0"/>
                <a:cs typeface="Arial" panose="020B0604020202020204" pitchFamily="34" charset="0"/>
              </a:rPr>
              <a:t>Titulação e instituição a que o autor está filiado, seguido do e-mail do autor correspondente (Fonte Arial, Itálico, 20, com alinhamento centralizado)</a:t>
            </a:r>
            <a:endParaRPr lang="pt-BR" sz="2000" dirty="0">
              <a:latin typeface="Arial" panose="020B0604020202020204" pitchFamily="34" charset="0"/>
              <a:cs typeface="Arial" panose="020B0604020202020204" pitchFamily="34" charset="0"/>
            </a:endParaRPr>
          </a:p>
          <a:p>
            <a:pPr algn="ctr">
              <a:lnSpc>
                <a:spcPct val="150000"/>
              </a:lnSpc>
            </a:pPr>
            <a:r>
              <a:rPr lang="pt-BR" sz="2000" i="1" baseline="30000" dirty="0">
                <a:latin typeface="Arial" panose="020B0604020202020204" pitchFamily="34" charset="0"/>
                <a:cs typeface="Arial" panose="020B0604020202020204" pitchFamily="34" charset="0"/>
              </a:rPr>
              <a:t>2</a:t>
            </a:r>
            <a:r>
              <a:rPr lang="pt-BR" sz="2000" i="1" dirty="0">
                <a:latin typeface="Arial" panose="020B0604020202020204" pitchFamily="34" charset="0"/>
                <a:cs typeface="Arial" panose="020B0604020202020204" pitchFamily="34" charset="0"/>
              </a:rPr>
              <a:t>Titulação e instituição a que o autor está filiado.</a:t>
            </a:r>
            <a:endParaRPr lang="pt-BR" sz="2000" dirty="0">
              <a:latin typeface="Arial" panose="020B0604020202020204" pitchFamily="34" charset="0"/>
              <a:cs typeface="Arial" panose="020B0604020202020204" pitchFamily="34" charset="0"/>
            </a:endParaRPr>
          </a:p>
        </p:txBody>
      </p:sp>
      <p:sp>
        <p:nvSpPr>
          <p:cNvPr id="2" name="Retângulo 1"/>
          <p:cNvSpPr/>
          <p:nvPr/>
        </p:nvSpPr>
        <p:spPr bwMode="auto">
          <a:xfrm>
            <a:off x="473996" y="5999187"/>
            <a:ext cx="10183338" cy="2575656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sp>
        <p:nvSpPr>
          <p:cNvPr id="39" name="Retângulo 38"/>
          <p:cNvSpPr/>
          <p:nvPr/>
        </p:nvSpPr>
        <p:spPr bwMode="auto">
          <a:xfrm>
            <a:off x="10915155" y="5999187"/>
            <a:ext cx="10183338" cy="2575656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graphicFrame>
        <p:nvGraphicFramePr>
          <p:cNvPr id="5" name="Tabela 4">
            <a:extLst>
              <a:ext uri="{FF2B5EF4-FFF2-40B4-BE49-F238E27FC236}">
                <a16:creationId xmlns:a16="http://schemas.microsoft.com/office/drawing/2014/main" id="{1847DAF3-DFDC-45BD-ABE4-AF292F064791}"/>
              </a:ext>
            </a:extLst>
          </p:cNvPr>
          <p:cNvGraphicFramePr>
            <a:graphicFrameLocks noGrp="1"/>
          </p:cNvGraphicFramePr>
          <p:nvPr>
            <p:extLst>
              <p:ext uri="{D42A27DB-BD31-4B8C-83A1-F6EECF244321}">
                <p14:modId xmlns:p14="http://schemas.microsoft.com/office/powerpoint/2010/main" val="340632263"/>
              </p:ext>
            </p:extLst>
          </p:nvPr>
        </p:nvGraphicFramePr>
        <p:xfrm>
          <a:off x="11326019" y="15549078"/>
          <a:ext cx="9251157" cy="1562100"/>
        </p:xfrm>
        <a:graphic>
          <a:graphicData uri="http://schemas.openxmlformats.org/drawingml/2006/table">
            <a:tbl>
              <a:tblPr/>
              <a:tblGrid>
                <a:gridCol w="3890159">
                  <a:extLst>
                    <a:ext uri="{9D8B030D-6E8A-4147-A177-3AD203B41FA5}">
                      <a16:colId xmlns:a16="http://schemas.microsoft.com/office/drawing/2014/main" val="2805851615"/>
                    </a:ext>
                  </a:extLst>
                </a:gridCol>
                <a:gridCol w="2680499">
                  <a:extLst>
                    <a:ext uri="{9D8B030D-6E8A-4147-A177-3AD203B41FA5}">
                      <a16:colId xmlns:a16="http://schemas.microsoft.com/office/drawing/2014/main" val="2884647429"/>
                    </a:ext>
                  </a:extLst>
                </a:gridCol>
                <a:gridCol w="2680499">
                  <a:extLst>
                    <a:ext uri="{9D8B030D-6E8A-4147-A177-3AD203B41FA5}">
                      <a16:colId xmlns:a16="http://schemas.microsoft.com/office/drawing/2014/main" val="2701334775"/>
                    </a:ext>
                  </a:extLst>
                </a:gridCol>
              </a:tblGrid>
              <a:tr h="390525">
                <a:tc>
                  <a:txBody>
                    <a:bodyPr/>
                    <a:lstStyle/>
                    <a:p>
                      <a:pPr algn="l" fontAlgn="ctr"/>
                      <a:r>
                        <a:rPr lang="pt-BR" sz="2400" b="0" i="0" u="none" strike="noStrike" dirty="0">
                          <a:solidFill>
                            <a:srgbClr val="000000"/>
                          </a:solidFill>
                          <a:effectLst/>
                          <a:latin typeface="Arial" panose="020B0604020202020204" pitchFamily="34" charset="0"/>
                        </a:rPr>
                        <a:t>Cobertura do céu</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MBE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RMSE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559761"/>
                  </a:ext>
                </a:extLst>
              </a:tr>
              <a:tr h="390525">
                <a:tc>
                  <a:txBody>
                    <a:bodyPr/>
                    <a:lstStyle/>
                    <a:p>
                      <a:pPr algn="l" fontAlgn="ctr"/>
                      <a:r>
                        <a:rPr lang="pt-BR" sz="2400" b="0" i="0" u="none" strike="noStrike" dirty="0">
                          <a:solidFill>
                            <a:srgbClr val="000000"/>
                          </a:solidFill>
                          <a:effectLst/>
                          <a:latin typeface="Arial" panose="020B0604020202020204" pitchFamily="34" charset="0"/>
                        </a:rPr>
                        <a:t>Nublado</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pt-BR" sz="2400" b="0" i="0" u="none" strike="noStrike">
                          <a:solidFill>
                            <a:srgbClr val="000000"/>
                          </a:solidFill>
                          <a:effectLst/>
                          <a:latin typeface="Arial" panose="020B0604020202020204" pitchFamily="34" charset="0"/>
                        </a:rPr>
                        <a:t>0,69</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pt-BR" sz="2400" b="0" i="0" u="none" strike="noStrike">
                          <a:solidFill>
                            <a:srgbClr val="000000"/>
                          </a:solidFill>
                          <a:effectLst/>
                          <a:latin typeface="Arial" panose="020B0604020202020204" pitchFamily="34" charset="0"/>
                        </a:rPr>
                        <a:t>5,24</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92932007"/>
                  </a:ext>
                </a:extLst>
              </a:tr>
              <a:tr h="390525">
                <a:tc>
                  <a:txBody>
                    <a:bodyPr/>
                    <a:lstStyle/>
                    <a:p>
                      <a:pPr algn="l" fontAlgn="ctr"/>
                      <a:r>
                        <a:rPr lang="pt-BR" sz="2400" b="0" i="0" u="none" strike="noStrike">
                          <a:solidFill>
                            <a:srgbClr val="000000"/>
                          </a:solidFill>
                          <a:effectLst/>
                          <a:latin typeface="Arial" panose="020B0604020202020204" pitchFamily="34" charset="0"/>
                        </a:rPr>
                        <a:t>Parc. Nublado</a:t>
                      </a:r>
                    </a:p>
                  </a:txBody>
                  <a:tcPr marL="9525" marR="9525" marT="9525" marB="0" anchor="ctr">
                    <a:lnL>
                      <a:noFill/>
                    </a:lnL>
                    <a:lnR>
                      <a:noFill/>
                    </a:lnR>
                    <a:lnT>
                      <a:noFill/>
                    </a:lnT>
                    <a:lnB>
                      <a:noFill/>
                    </a:lnB>
                  </a:tcPr>
                </a:tc>
                <a:tc>
                  <a:txBody>
                    <a:bodyPr/>
                    <a:lstStyle/>
                    <a:p>
                      <a:pPr algn="ctr" fontAlgn="ctr"/>
                      <a:r>
                        <a:rPr lang="pt-BR" sz="2400" b="0" i="0" u="none" strike="noStrike">
                          <a:solidFill>
                            <a:srgbClr val="000000"/>
                          </a:solidFill>
                          <a:effectLst/>
                          <a:latin typeface="Arial" panose="020B0604020202020204" pitchFamily="34" charset="0"/>
                        </a:rPr>
                        <a:t>-0,29</a:t>
                      </a:r>
                    </a:p>
                  </a:txBody>
                  <a:tcPr marL="9525" marR="9525" marT="9525" marB="0" anchor="ctr">
                    <a:lnL>
                      <a:noFill/>
                    </a:lnL>
                    <a:lnR>
                      <a:noFill/>
                    </a:lnR>
                    <a:lnT>
                      <a:noFill/>
                    </a:lnT>
                    <a:lnB>
                      <a:noFill/>
                    </a:lnB>
                  </a:tcPr>
                </a:tc>
                <a:tc>
                  <a:txBody>
                    <a:bodyPr/>
                    <a:lstStyle/>
                    <a:p>
                      <a:pPr algn="ctr" fontAlgn="ctr"/>
                      <a:r>
                        <a:rPr lang="pt-BR" sz="2400" b="0" i="0" u="none" strike="noStrike">
                          <a:solidFill>
                            <a:srgbClr val="000000"/>
                          </a:solidFill>
                          <a:effectLst/>
                          <a:latin typeface="Arial" panose="020B0604020202020204" pitchFamily="34" charset="0"/>
                        </a:rPr>
                        <a:t>9,4</a:t>
                      </a:r>
                    </a:p>
                  </a:txBody>
                  <a:tcPr marL="9525" marR="9525" marT="9525" marB="0" anchor="ctr">
                    <a:lnL>
                      <a:noFill/>
                    </a:lnL>
                    <a:lnR>
                      <a:noFill/>
                    </a:lnR>
                    <a:lnT>
                      <a:noFill/>
                    </a:lnT>
                    <a:lnB>
                      <a:noFill/>
                    </a:lnB>
                  </a:tcPr>
                </a:tc>
                <a:extLst>
                  <a:ext uri="{0D108BD9-81ED-4DB2-BD59-A6C34878D82A}">
                    <a16:rowId xmlns:a16="http://schemas.microsoft.com/office/drawing/2014/main" val="547926515"/>
                  </a:ext>
                </a:extLst>
              </a:tr>
              <a:tr h="390525">
                <a:tc>
                  <a:txBody>
                    <a:bodyPr/>
                    <a:lstStyle/>
                    <a:p>
                      <a:pPr algn="l" fontAlgn="ctr"/>
                      <a:r>
                        <a:rPr lang="pt-BR" sz="2400" b="0" i="0" u="none" strike="noStrike">
                          <a:solidFill>
                            <a:srgbClr val="000000"/>
                          </a:solidFill>
                          <a:effectLst/>
                          <a:latin typeface="Arial" panose="020B0604020202020204" pitchFamily="34" charset="0"/>
                        </a:rPr>
                        <a:t>Aberto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1,81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dirty="0">
                          <a:solidFill>
                            <a:srgbClr val="000000"/>
                          </a:solidFill>
                          <a:effectLst/>
                          <a:latin typeface="Arial" panose="020B0604020202020204" pitchFamily="34" charset="0"/>
                        </a:rPr>
                        <a:t>12,44</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8257446"/>
                  </a:ext>
                </a:extLst>
              </a:tr>
            </a:tbl>
          </a:graphicData>
        </a:graphic>
      </p:graphicFrame>
      <p:sp>
        <p:nvSpPr>
          <p:cNvPr id="7" name="Retângulo 6"/>
          <p:cNvSpPr/>
          <p:nvPr/>
        </p:nvSpPr>
        <p:spPr bwMode="auto">
          <a:xfrm>
            <a:off x="18850189" y="1266594"/>
            <a:ext cx="337589" cy="2755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pic>
        <p:nvPicPr>
          <p:cNvPr id="8" name="Imagem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648845" y="648297"/>
            <a:ext cx="2953855" cy="1320547"/>
          </a:xfrm>
          <a:prstGeom prst="rect">
            <a:avLst/>
          </a:prstGeom>
        </p:spPr>
      </p:pic>
      <p:pic>
        <p:nvPicPr>
          <p:cNvPr id="40" name="Imagem 39">
            <a:extLst>
              <a:ext uri="{FF2B5EF4-FFF2-40B4-BE49-F238E27FC236}">
                <a16:creationId xmlns:a16="http://schemas.microsoft.com/office/drawing/2014/main" id="{7EBB190E-6C0B-4A29-AE6F-77D24C20024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5037" y="339403"/>
            <a:ext cx="2337442" cy="220157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991</TotalTime>
  <Words>1205</Words>
  <Application>Microsoft Office PowerPoint</Application>
  <PresentationFormat>Personalizar</PresentationFormat>
  <Paragraphs>62</Paragraphs>
  <Slides>1</Slides>
  <Notes>0</Notes>
  <HiddenSlides>0</HiddenSlides>
  <MMClips>0</MMClips>
  <ScaleCrop>false</ScaleCrop>
  <HeadingPairs>
    <vt:vector size="8" baseType="variant">
      <vt:variant>
        <vt:lpstr>Fontes usadas</vt:lpstr>
      </vt:variant>
      <vt:variant>
        <vt:i4>5</vt:i4>
      </vt:variant>
      <vt:variant>
        <vt:lpstr>Tema</vt:lpstr>
      </vt:variant>
      <vt:variant>
        <vt:i4>1</vt:i4>
      </vt:variant>
      <vt:variant>
        <vt:lpstr>Servidores OLE inseridos</vt:lpstr>
      </vt:variant>
      <vt:variant>
        <vt:i4>1</vt:i4>
      </vt:variant>
      <vt:variant>
        <vt:lpstr>Títulos de slides</vt:lpstr>
      </vt:variant>
      <vt:variant>
        <vt:i4>1</vt:i4>
      </vt:variant>
    </vt:vector>
  </HeadingPairs>
  <TitlesOfParts>
    <vt:vector size="8" baseType="lpstr">
      <vt:lpstr>Arial</vt:lpstr>
      <vt:lpstr>Symbol</vt:lpstr>
      <vt:lpstr>Tahoma</vt:lpstr>
      <vt:lpstr>Times New Roman</vt:lpstr>
      <vt:lpstr>Verdana</vt:lpstr>
      <vt:lpstr>Office Theme</vt:lpstr>
      <vt:lpstr>Equação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Celso Joaquim Junior</dc:creator>
  <cp:lastModifiedBy>FABIO BECHELLI TONIN</cp:lastModifiedBy>
  <cp:revision>23</cp:revision>
  <dcterms:created xsi:type="dcterms:W3CDTF">2000-09-15T14:36:24Z</dcterms:created>
  <dcterms:modified xsi:type="dcterms:W3CDTF">2026-06-15T23:21:31Z</dcterms:modified>
</cp:coreProperties>
</file>