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70" r:id="rId5"/>
    <p:sldId id="271" r:id="rId6"/>
    <p:sldId id="272" r:id="rId7"/>
    <p:sldId id="273" r:id="rId8"/>
    <p:sldId id="265" r:id="rId9"/>
    <p:sldId id="266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7374"/>
    <a:srgbClr val="038D83"/>
    <a:srgbClr val="099489"/>
    <a:srgbClr val="047173"/>
    <a:srgbClr val="00897F"/>
    <a:srgbClr val="09958A"/>
    <a:srgbClr val="B32D30"/>
    <a:srgbClr val="F10101"/>
    <a:srgbClr val="475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BA9D702-4B2C-41A7-A012-4DB57E1E811F}"/>
              </a:ext>
            </a:extLst>
          </p:cNvPr>
          <p:cNvSpPr/>
          <p:nvPr userDrawn="1"/>
        </p:nvSpPr>
        <p:spPr>
          <a:xfrm>
            <a:off x="7873014" y="-26193"/>
            <a:ext cx="113782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600199"/>
            <a:ext cx="7230649" cy="19097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51" y="3872923"/>
            <a:ext cx="723064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266EF60-C07F-4E0E-9D9C-1077560793CE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C4251A2-1B6F-4D9F-815A-E57515608990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5BB13D9-0334-9FFB-24AB-34A6C70B89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640" y="210623"/>
            <a:ext cx="918638" cy="91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9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6B417EE-46AF-46A3-B725-F5ECA696F7F2}"/>
              </a:ext>
            </a:extLst>
          </p:cNvPr>
          <p:cNvSpPr/>
          <p:nvPr userDrawn="1"/>
        </p:nvSpPr>
        <p:spPr>
          <a:xfrm>
            <a:off x="7873014" y="-7312"/>
            <a:ext cx="113782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9C89DFE-1593-88BB-A1B4-0D3D8FF499E4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7" y="7312"/>
            <a:ext cx="7886700" cy="1325563"/>
          </a:xfr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6BFDA5-C162-5E8F-36A0-9FF2722662C8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FAF3EF7-523A-330D-0A32-83A430C1BF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640" y="210623"/>
            <a:ext cx="918638" cy="91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8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92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890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54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91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05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0506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96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7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813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51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ítulo 1">
            <a:extLst>
              <a:ext uri="{FF2B5EF4-FFF2-40B4-BE49-F238E27FC236}">
                <a16:creationId xmlns:a16="http://schemas.microsoft.com/office/drawing/2014/main" id="{0E2D31DF-2BB7-4B18-9966-1139A2C95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912" y="1425310"/>
            <a:ext cx="7344173" cy="2387600"/>
          </a:xfrm>
        </p:spPr>
        <p:txBody>
          <a:bodyPr anchor="ctr">
            <a:normAutofit/>
          </a:bodyPr>
          <a:lstStyle/>
          <a:p>
            <a:r>
              <a:rPr lang="pt-BR" sz="4000" b="1">
                <a:cs typeface="Arial" panose="020B0604020202020204" pitchFamily="34" charset="0"/>
              </a:rPr>
              <a:t>TÍTULO DO TRABALHO TÍTULO DO TRABALHO TÍTULO DO TRABALHO</a:t>
            </a:r>
            <a:endParaRPr lang="pt-BR" sz="4000" b="1" dirty="0">
              <a:cs typeface="Arial" panose="020B0604020202020204" pitchFamily="34" charset="0"/>
            </a:endParaRP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167EC451-1855-4892-85A6-029263E19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912" y="4488192"/>
            <a:ext cx="7344173" cy="1655762"/>
          </a:xfrm>
        </p:spPr>
        <p:txBody>
          <a:bodyPr anchor="ctr">
            <a:normAutofit/>
          </a:bodyPr>
          <a:lstStyle/>
          <a:p>
            <a:r>
              <a:rPr lang="pt-BR" b="1">
                <a:latin typeface="+mj-lt"/>
                <a:cs typeface="Arial" panose="020B0604020202020204" pitchFamily="34" charset="0"/>
              </a:rPr>
              <a:t>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1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2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3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4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5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6</a:t>
            </a:r>
          </a:p>
          <a:p>
            <a:pPr>
              <a:lnSpc>
                <a:spcPct val="100000"/>
              </a:lnSpc>
            </a:pPr>
            <a:r>
              <a:rPr lang="pt-BR" sz="1600">
                <a:latin typeface="+mj-lt"/>
                <a:cs typeface="Arial" panose="020B0604020202020204" pitchFamily="34" charset="0"/>
              </a:rPr>
              <a:t>¹Titulação e instituição a que o autor está filiado, seguido do e-mail do autor correspondente.</a:t>
            </a:r>
          </a:p>
          <a:p>
            <a:endParaRPr lang="pt-BR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7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837AE3-58EA-4746-80EE-945BEDF7A9A8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1. INTRODUÇÃO</a:t>
            </a:r>
          </a:p>
        </p:txBody>
      </p:sp>
      <p:sp>
        <p:nvSpPr>
          <p:cNvPr id="14" name="Espaço Reservado para Conteúdo 1">
            <a:extLst>
              <a:ext uri="{FF2B5EF4-FFF2-40B4-BE49-F238E27FC236}">
                <a16:creationId xmlns:a16="http://schemas.microsoft.com/office/drawing/2014/main" id="{E5883599-EDDB-4B5A-A8B9-534421E34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193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69675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4109444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1236760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12531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1771469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2B191D2-77AE-4DED-BE60-CEA12FEAC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1BA097F-B4AD-4B03-AC34-9B4602FDF226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3. CONSIDERAÇÕES FINAIS</a:t>
            </a:r>
          </a:p>
        </p:txBody>
      </p:sp>
    </p:spTree>
    <p:extLst>
      <p:ext uri="{BB962C8B-B14F-4D97-AF65-F5344CB8AC3E}">
        <p14:creationId xmlns:p14="http://schemas.microsoft.com/office/powerpoint/2010/main" val="3525084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53A694C-F749-438E-9CC8-21F06A4F4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5AA546C-006F-4D8B-B0FE-7C325CD20679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4. REFERÊNCIAS</a:t>
            </a:r>
          </a:p>
        </p:txBody>
      </p:sp>
    </p:spTree>
    <p:extLst>
      <p:ext uri="{BB962C8B-B14F-4D97-AF65-F5344CB8AC3E}">
        <p14:creationId xmlns:p14="http://schemas.microsoft.com/office/powerpoint/2010/main" val="447496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C2210A3-CD0A-4E0E-AC7B-2F203AAE089D}"/>
              </a:ext>
            </a:extLst>
          </p:cNvPr>
          <p:cNvSpPr txBox="1">
            <a:spLocks/>
          </p:cNvSpPr>
          <p:nvPr/>
        </p:nvSpPr>
        <p:spPr>
          <a:xfrm>
            <a:off x="237661" y="1041400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cs typeface="Arial" panose="020B0604020202020204" pitchFamily="34" charset="0"/>
              </a:rPr>
              <a:t>TÍTULO DO TRABALHO TÍTULO DO TRABALHO TÍTULO DO TRABALHO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766A832-19EC-4D53-B42A-CCEAD1815318}"/>
              </a:ext>
            </a:extLst>
          </p:cNvPr>
          <p:cNvSpPr txBox="1">
            <a:spLocks/>
          </p:cNvSpPr>
          <p:nvPr/>
        </p:nvSpPr>
        <p:spPr>
          <a:xfrm>
            <a:off x="237661" y="5202238"/>
            <a:ext cx="7344173" cy="1655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>
                <a:latin typeface="+mj-lt"/>
                <a:cs typeface="Arial" panose="020B0604020202020204" pitchFamily="34" charset="0"/>
              </a:rPr>
              <a:t>Autor apresentador e contato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FF21E49-793B-4CDC-843A-665E2EE11A43}"/>
              </a:ext>
            </a:extLst>
          </p:cNvPr>
          <p:cNvSpPr txBox="1">
            <a:spLocks/>
          </p:cNvSpPr>
          <p:nvPr/>
        </p:nvSpPr>
        <p:spPr>
          <a:xfrm>
            <a:off x="237660" y="2814638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latin typeface="Arial Black" panose="020B0A04020102020204" pitchFamily="34" charset="0"/>
                <a:cs typeface="Arial" panose="020B0604020202020204" pitchFamily="34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467302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</TotalTime>
  <Words>87</Words>
  <Application>Microsoft Office PowerPoint</Application>
  <PresentationFormat>Apresentação na tela (4:3)</PresentationFormat>
  <Paragraphs>14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Tema do Office</vt:lpstr>
      <vt:lpstr>TÍTULO DO TRABALHO TÍTULO DO TRABALHO TÍTULO DO TRABALHO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Marcelo Denadai</dc:creator>
  <cp:lastModifiedBy>FABIO TONIN</cp:lastModifiedBy>
  <cp:revision>24</cp:revision>
  <dcterms:created xsi:type="dcterms:W3CDTF">2017-03-20T23:29:17Z</dcterms:created>
  <dcterms:modified xsi:type="dcterms:W3CDTF">2025-05-09T13:08:06Z</dcterms:modified>
</cp:coreProperties>
</file>