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7374"/>
    <a:srgbClr val="038D83"/>
    <a:srgbClr val="099489"/>
    <a:srgbClr val="047173"/>
    <a:srgbClr val="00897F"/>
    <a:srgbClr val="09958A"/>
    <a:srgbClr val="B32D30"/>
    <a:srgbClr val="F10101"/>
    <a:srgbClr val="475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BA9D702-4B2C-41A7-A012-4DB57E1E811F}"/>
              </a:ext>
            </a:extLst>
          </p:cNvPr>
          <p:cNvSpPr/>
          <p:nvPr userDrawn="1"/>
        </p:nvSpPr>
        <p:spPr>
          <a:xfrm>
            <a:off x="7873014" y="-26193"/>
            <a:ext cx="113782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151" y="1600199"/>
            <a:ext cx="7230649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51" y="3872923"/>
            <a:ext cx="723064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266EF60-C07F-4E0E-9D9C-1077560793CE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C4251A2-1B6F-4D9F-815A-E57515608990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D17762B-4B18-125A-6737-487EEAF407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06" y="174175"/>
            <a:ext cx="1023583" cy="10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B417EE-46AF-46A3-B725-F5ECA696F7F2}"/>
              </a:ext>
            </a:extLst>
          </p:cNvPr>
          <p:cNvSpPr/>
          <p:nvPr userDrawn="1"/>
        </p:nvSpPr>
        <p:spPr>
          <a:xfrm>
            <a:off x="7873014" y="-7312"/>
            <a:ext cx="113782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9C89DFE-1593-88BB-A1B4-0D3D8FF499E4}"/>
              </a:ext>
            </a:extLst>
          </p:cNvPr>
          <p:cNvSpPr/>
          <p:nvPr userDrawn="1"/>
        </p:nvSpPr>
        <p:spPr>
          <a:xfrm>
            <a:off x="-13252" y="146481"/>
            <a:ext cx="9157252" cy="1006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7" y="7312"/>
            <a:ext cx="7886700" cy="1325563"/>
          </a:xfr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6BFDA5-C162-5E8F-36A0-9FF2722662C8}"/>
              </a:ext>
            </a:extLst>
          </p:cNvPr>
          <p:cNvSpPr/>
          <p:nvPr userDrawn="1"/>
        </p:nvSpPr>
        <p:spPr>
          <a:xfrm flipV="1">
            <a:off x="981304" y="6679051"/>
            <a:ext cx="816269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906BDC6-888E-D199-8FC3-F9A48DCB4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06" y="174175"/>
            <a:ext cx="1023583" cy="10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8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9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89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54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91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05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50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6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7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1DA8A-4BDB-4D97-A66C-AEA20F2E0589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0515C-724E-4970-A446-4DBF242B6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51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ítulo 1">
            <a:extLst>
              <a:ext uri="{FF2B5EF4-FFF2-40B4-BE49-F238E27FC236}">
                <a16:creationId xmlns:a16="http://schemas.microsoft.com/office/drawing/2014/main" id="{0E2D31DF-2BB7-4B18-9966-1139A2C95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912" y="1425310"/>
            <a:ext cx="7344173" cy="2387600"/>
          </a:xfrm>
        </p:spPr>
        <p:txBody>
          <a:bodyPr anchor="ctr">
            <a:normAutofit/>
          </a:bodyPr>
          <a:lstStyle/>
          <a:p>
            <a:r>
              <a:rPr lang="pt-BR" sz="4000" b="1">
                <a:cs typeface="Arial" panose="020B0604020202020204" pitchFamily="34" charset="0"/>
              </a:rPr>
              <a:t>TÍTULO DO TRABALHO TÍTULO DO TRABALHO TÍTULO DO TRABALHO</a:t>
            </a:r>
            <a:endParaRPr lang="pt-BR" sz="4000" b="1" dirty="0">
              <a:cs typeface="Arial" panose="020B0604020202020204" pitchFamily="34" charset="0"/>
            </a:endParaRP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167EC451-1855-4892-85A6-029263E19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912" y="4488192"/>
            <a:ext cx="7344173" cy="1655762"/>
          </a:xfrm>
        </p:spPr>
        <p:txBody>
          <a:bodyPr anchor="ctr">
            <a:normAutofit/>
          </a:bodyPr>
          <a:lstStyle/>
          <a:p>
            <a:r>
              <a:rPr lang="pt-BR" b="1">
                <a:latin typeface="+mj-lt"/>
                <a:cs typeface="Arial" panose="020B0604020202020204" pitchFamily="34" charset="0"/>
              </a:rPr>
              <a:t>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1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2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3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4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5</a:t>
            </a:r>
            <a:r>
              <a:rPr lang="pt-BR" b="1">
                <a:latin typeface="+mj-lt"/>
                <a:cs typeface="Arial" panose="020B0604020202020204" pitchFamily="34" charset="0"/>
              </a:rPr>
              <a:t>, Autor</a:t>
            </a:r>
            <a:r>
              <a:rPr lang="pt-BR" b="1" baseline="30000">
                <a:latin typeface="+mj-lt"/>
                <a:cs typeface="Arial" panose="020B0604020202020204" pitchFamily="34" charset="0"/>
              </a:rPr>
              <a:t>6</a:t>
            </a:r>
          </a:p>
          <a:p>
            <a:pPr>
              <a:lnSpc>
                <a:spcPct val="100000"/>
              </a:lnSpc>
            </a:pPr>
            <a:r>
              <a:rPr lang="pt-BR" sz="1600">
                <a:latin typeface="+mj-lt"/>
                <a:cs typeface="Arial" panose="020B0604020202020204" pitchFamily="34" charset="0"/>
              </a:rPr>
              <a:t>¹Titulação e instituição a que o autor está filiado, seguido do e-mail do autor correspondente.</a:t>
            </a:r>
          </a:p>
          <a:p>
            <a:endParaRPr lang="pt-BR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7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837AE3-58EA-4746-80EE-945BEDF7A9A8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14" name="Espaço Reservado para Conteúdo 1">
            <a:extLst>
              <a:ext uri="{FF2B5EF4-FFF2-40B4-BE49-F238E27FC236}">
                <a16:creationId xmlns:a16="http://schemas.microsoft.com/office/drawing/2014/main" id="{E5883599-EDDB-4B5A-A8B9-534421E34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" y="1366380"/>
            <a:ext cx="7606684" cy="5205634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93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7ABC9C16-29E1-4C7C-9D78-8247FA36A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B78C6A7-5A48-4F07-B318-3E9E38B7EBFE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2. MATERIAL E MÉTODOS</a:t>
            </a:r>
          </a:p>
        </p:txBody>
      </p:sp>
    </p:spTree>
    <p:extLst>
      <p:ext uri="{BB962C8B-B14F-4D97-AF65-F5344CB8AC3E}">
        <p14:creationId xmlns:p14="http://schemas.microsoft.com/office/powerpoint/2010/main" val="69675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A2B191D2-77AE-4DED-BE60-CEA12FEAC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BA097F-B4AD-4B03-AC34-9B4602FDF226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3. RESULTADOS E DISCUSSÃO</a:t>
            </a:r>
          </a:p>
        </p:txBody>
      </p:sp>
    </p:spTree>
    <p:extLst>
      <p:ext uri="{BB962C8B-B14F-4D97-AF65-F5344CB8AC3E}">
        <p14:creationId xmlns:p14="http://schemas.microsoft.com/office/powerpoint/2010/main" val="352508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653A694C-F749-438E-9CC8-21F06A4F4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5AA546C-006F-4D8B-B0FE-7C325CD20679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4. CONCLUSÕES</a:t>
            </a:r>
          </a:p>
        </p:txBody>
      </p:sp>
    </p:spTree>
    <p:extLst>
      <p:ext uri="{BB962C8B-B14F-4D97-AF65-F5344CB8AC3E}">
        <p14:creationId xmlns:p14="http://schemas.microsoft.com/office/powerpoint/2010/main" val="44749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B3DB06-2A67-4488-B385-7AC5C724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4C3529-CC02-4EBF-BFF9-5CBAAD66D7A3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5. REFERÊNCIAS</a:t>
            </a:r>
          </a:p>
        </p:txBody>
      </p:sp>
    </p:spTree>
    <p:extLst>
      <p:ext uri="{BB962C8B-B14F-4D97-AF65-F5344CB8AC3E}">
        <p14:creationId xmlns:p14="http://schemas.microsoft.com/office/powerpoint/2010/main" val="2416281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B3DB06-2A67-4488-B385-7AC5C724D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F4C3529-CC02-4EBF-BFF9-5CBAAD66D7A3}"/>
              </a:ext>
            </a:extLst>
          </p:cNvPr>
          <p:cNvSpPr txBox="1">
            <a:spLocks/>
          </p:cNvSpPr>
          <p:nvPr/>
        </p:nvSpPr>
        <p:spPr>
          <a:xfrm>
            <a:off x="184652" y="285622"/>
            <a:ext cx="7344173" cy="7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bg1"/>
                </a:solidFill>
                <a:cs typeface="Arial" panose="020B0604020202020204" pitchFamily="34" charset="0"/>
              </a:rPr>
              <a:t>6. AGRADECIMENTO</a:t>
            </a:r>
          </a:p>
        </p:txBody>
      </p:sp>
    </p:spTree>
    <p:extLst>
      <p:ext uri="{BB962C8B-B14F-4D97-AF65-F5344CB8AC3E}">
        <p14:creationId xmlns:p14="http://schemas.microsoft.com/office/powerpoint/2010/main" val="161642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C2210A3-CD0A-4E0E-AC7B-2F203AAE089D}"/>
              </a:ext>
            </a:extLst>
          </p:cNvPr>
          <p:cNvSpPr txBox="1">
            <a:spLocks/>
          </p:cNvSpPr>
          <p:nvPr/>
        </p:nvSpPr>
        <p:spPr>
          <a:xfrm>
            <a:off x="237661" y="1041400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cs typeface="Arial" panose="020B0604020202020204" pitchFamily="34" charset="0"/>
              </a:rPr>
              <a:t>TÍTULO DO TRABALHO TÍTULO DO TRABALHO TÍTULO DO TRABALHO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766A832-19EC-4D53-B42A-CCEAD1815318}"/>
              </a:ext>
            </a:extLst>
          </p:cNvPr>
          <p:cNvSpPr txBox="1">
            <a:spLocks/>
          </p:cNvSpPr>
          <p:nvPr/>
        </p:nvSpPr>
        <p:spPr>
          <a:xfrm>
            <a:off x="237661" y="5202238"/>
            <a:ext cx="7344173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>
                <a:latin typeface="+mj-lt"/>
                <a:cs typeface="Arial" panose="020B0604020202020204" pitchFamily="34" charset="0"/>
              </a:rPr>
              <a:t>Autor apresentador e contato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F21E49-793B-4CDC-843A-665E2EE11A43}"/>
              </a:ext>
            </a:extLst>
          </p:cNvPr>
          <p:cNvSpPr txBox="1">
            <a:spLocks/>
          </p:cNvSpPr>
          <p:nvPr/>
        </p:nvSpPr>
        <p:spPr>
          <a:xfrm>
            <a:off x="237660" y="2814638"/>
            <a:ext cx="734417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latin typeface="Arial Black" panose="020B0A04020102020204" pitchFamily="34" charset="0"/>
                <a:cs typeface="Arial" panose="020B0604020202020204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67302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</TotalTime>
  <Words>74</Words>
  <Application>Microsoft Office PowerPoint</Application>
  <PresentationFormat>Apresentação na tela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do Office</vt:lpstr>
      <vt:lpstr>TÍTULO DO TRABALHO TÍTULO DO TRABALHO 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Marcelo Denadai</dc:creator>
  <cp:lastModifiedBy>FABIO TONIN</cp:lastModifiedBy>
  <cp:revision>23</cp:revision>
  <dcterms:created xsi:type="dcterms:W3CDTF">2017-03-20T23:29:17Z</dcterms:created>
  <dcterms:modified xsi:type="dcterms:W3CDTF">2025-05-09T13:10:07Z</dcterms:modified>
</cp:coreProperties>
</file>