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7374"/>
    <a:srgbClr val="038D83"/>
    <a:srgbClr val="099489"/>
    <a:srgbClr val="047173"/>
    <a:srgbClr val="00897F"/>
    <a:srgbClr val="09958A"/>
    <a:srgbClr val="B32D30"/>
    <a:srgbClr val="F10101"/>
    <a:srgbClr val="475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5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BA9D702-4B2C-41A7-A012-4DB57E1E811F}"/>
              </a:ext>
            </a:extLst>
          </p:cNvPr>
          <p:cNvSpPr/>
          <p:nvPr userDrawn="1"/>
        </p:nvSpPr>
        <p:spPr>
          <a:xfrm>
            <a:off x="7873014" y="-26193"/>
            <a:ext cx="113782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600199"/>
            <a:ext cx="7230649" cy="19097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51" y="3872923"/>
            <a:ext cx="723064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266EF60-C07F-4E0E-9D9C-1077560793CE}"/>
              </a:ext>
            </a:extLst>
          </p:cNvPr>
          <p:cNvSpPr/>
          <p:nvPr userDrawn="1"/>
        </p:nvSpPr>
        <p:spPr>
          <a:xfrm flipV="1">
            <a:off x="981304" y="6679051"/>
            <a:ext cx="8162696" cy="45719"/>
          </a:xfrm>
          <a:prstGeom prst="rect">
            <a:avLst/>
          </a:prstGeom>
          <a:gradFill flip="none" rotWithShape="1">
            <a:gsLst>
              <a:gs pos="0">
                <a:srgbClr val="047374"/>
              </a:gs>
              <a:gs pos="50000">
                <a:srgbClr val="038D83"/>
              </a:gs>
              <a:gs pos="100000">
                <a:srgbClr val="09948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C4251A2-1B6F-4D9F-815A-E57515608990}"/>
              </a:ext>
            </a:extLst>
          </p:cNvPr>
          <p:cNvSpPr/>
          <p:nvPr userDrawn="1"/>
        </p:nvSpPr>
        <p:spPr>
          <a:xfrm>
            <a:off x="-13252" y="146481"/>
            <a:ext cx="9157252" cy="1006726"/>
          </a:xfrm>
          <a:prstGeom prst="rect">
            <a:avLst/>
          </a:prstGeom>
          <a:gradFill flip="none" rotWithShape="1">
            <a:gsLst>
              <a:gs pos="0">
                <a:srgbClr val="09958A"/>
              </a:gs>
              <a:gs pos="50000">
                <a:srgbClr val="00897F"/>
              </a:gs>
              <a:gs pos="100000">
                <a:srgbClr val="04717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655" y="204043"/>
            <a:ext cx="976745" cy="91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9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6B417EE-46AF-46A3-B725-F5ECA696F7F2}"/>
              </a:ext>
            </a:extLst>
          </p:cNvPr>
          <p:cNvSpPr/>
          <p:nvPr userDrawn="1"/>
        </p:nvSpPr>
        <p:spPr>
          <a:xfrm>
            <a:off x="7873014" y="-7312"/>
            <a:ext cx="113782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9C89DFE-1593-88BB-A1B4-0D3D8FF499E4}"/>
              </a:ext>
            </a:extLst>
          </p:cNvPr>
          <p:cNvSpPr/>
          <p:nvPr userDrawn="1"/>
        </p:nvSpPr>
        <p:spPr>
          <a:xfrm>
            <a:off x="-13252" y="146481"/>
            <a:ext cx="9157252" cy="1006726"/>
          </a:xfrm>
          <a:prstGeom prst="rect">
            <a:avLst/>
          </a:prstGeom>
          <a:gradFill flip="none" rotWithShape="1">
            <a:gsLst>
              <a:gs pos="0">
                <a:srgbClr val="09958A"/>
              </a:gs>
              <a:gs pos="50000">
                <a:srgbClr val="00897F"/>
              </a:gs>
              <a:gs pos="100000">
                <a:srgbClr val="04717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5" y="1366380"/>
            <a:ext cx="7606684" cy="520563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7" y="7312"/>
            <a:ext cx="7886700" cy="1325563"/>
          </a:xfr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6BFDA5-C162-5E8F-36A0-9FF2722662C8}"/>
              </a:ext>
            </a:extLst>
          </p:cNvPr>
          <p:cNvSpPr/>
          <p:nvPr userDrawn="1"/>
        </p:nvSpPr>
        <p:spPr>
          <a:xfrm flipV="1">
            <a:off x="981304" y="6679051"/>
            <a:ext cx="8162696" cy="45719"/>
          </a:xfrm>
          <a:prstGeom prst="rect">
            <a:avLst/>
          </a:prstGeom>
          <a:gradFill flip="none" rotWithShape="1">
            <a:gsLst>
              <a:gs pos="0">
                <a:srgbClr val="047374"/>
              </a:gs>
              <a:gs pos="50000">
                <a:srgbClr val="038D83"/>
              </a:gs>
              <a:gs pos="100000">
                <a:srgbClr val="09948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655" y="204043"/>
            <a:ext cx="976745" cy="91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8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92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890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549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91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05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0506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96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7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813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1DA8A-4BDB-4D97-A66C-AEA20F2E0589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51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ítulo 1">
            <a:extLst>
              <a:ext uri="{FF2B5EF4-FFF2-40B4-BE49-F238E27FC236}">
                <a16:creationId xmlns:a16="http://schemas.microsoft.com/office/drawing/2014/main" id="{0E2D31DF-2BB7-4B18-9966-1139A2C95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912" y="1425310"/>
            <a:ext cx="7344173" cy="2387600"/>
          </a:xfrm>
        </p:spPr>
        <p:txBody>
          <a:bodyPr anchor="ctr">
            <a:normAutofit/>
          </a:bodyPr>
          <a:lstStyle/>
          <a:p>
            <a:r>
              <a:rPr lang="pt-BR" sz="4000" b="1">
                <a:cs typeface="Arial" panose="020B0604020202020204" pitchFamily="34" charset="0"/>
              </a:rPr>
              <a:t>TÍTULO DO TRABALHO TÍTULO DO TRABALHO TÍTULO DO TRABALHO</a:t>
            </a:r>
            <a:endParaRPr lang="pt-BR" sz="4000" b="1" dirty="0">
              <a:cs typeface="Arial" panose="020B0604020202020204" pitchFamily="34" charset="0"/>
            </a:endParaRPr>
          </a:p>
        </p:txBody>
      </p:sp>
      <p:sp>
        <p:nvSpPr>
          <p:cNvPr id="25" name="Subtítulo 2">
            <a:extLst>
              <a:ext uri="{FF2B5EF4-FFF2-40B4-BE49-F238E27FC236}">
                <a16:creationId xmlns:a16="http://schemas.microsoft.com/office/drawing/2014/main" id="{167EC451-1855-4892-85A6-029263E19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912" y="4488192"/>
            <a:ext cx="7344173" cy="1655762"/>
          </a:xfrm>
        </p:spPr>
        <p:txBody>
          <a:bodyPr anchor="ctr">
            <a:normAutofit/>
          </a:bodyPr>
          <a:lstStyle/>
          <a:p>
            <a:r>
              <a:rPr lang="pt-BR" b="1">
                <a:latin typeface="+mj-lt"/>
                <a:cs typeface="Arial" panose="020B0604020202020204" pitchFamily="34" charset="0"/>
              </a:rPr>
              <a:t>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1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2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3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4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5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6</a:t>
            </a:r>
          </a:p>
          <a:p>
            <a:pPr>
              <a:lnSpc>
                <a:spcPct val="100000"/>
              </a:lnSpc>
            </a:pPr>
            <a:r>
              <a:rPr lang="pt-BR" sz="1600">
                <a:latin typeface="+mj-lt"/>
                <a:cs typeface="Arial" panose="020B0604020202020204" pitchFamily="34" charset="0"/>
              </a:rPr>
              <a:t>¹Titulação e instituição a que o autor está filiado, seguido do e-mail do autor correspondente.</a:t>
            </a:r>
          </a:p>
          <a:p>
            <a:endParaRPr lang="pt-BR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70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837AE3-58EA-4746-80EE-945BEDF7A9A8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1. INTRODUÇÃO</a:t>
            </a:r>
          </a:p>
        </p:txBody>
      </p:sp>
      <p:sp>
        <p:nvSpPr>
          <p:cNvPr id="14" name="Espaço Reservado para Conteúdo 1">
            <a:extLst>
              <a:ext uri="{FF2B5EF4-FFF2-40B4-BE49-F238E27FC236}">
                <a16:creationId xmlns:a16="http://schemas.microsoft.com/office/drawing/2014/main" id="{E5883599-EDDB-4B5A-A8B9-534421E34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366380"/>
            <a:ext cx="7606684" cy="5205634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193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MATERIAL E MÉTODOS</a:t>
            </a:r>
          </a:p>
        </p:txBody>
      </p:sp>
    </p:spTree>
    <p:extLst>
      <p:ext uri="{BB962C8B-B14F-4D97-AF65-F5344CB8AC3E}">
        <p14:creationId xmlns:p14="http://schemas.microsoft.com/office/powerpoint/2010/main" val="69675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A2B191D2-77AE-4DED-BE60-CEA12FEAC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1BA097F-B4AD-4B03-AC34-9B4602FDF226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3. RESULTADOS E DISCUSSÃO</a:t>
            </a:r>
          </a:p>
        </p:txBody>
      </p:sp>
    </p:spTree>
    <p:extLst>
      <p:ext uri="{BB962C8B-B14F-4D97-AF65-F5344CB8AC3E}">
        <p14:creationId xmlns:p14="http://schemas.microsoft.com/office/powerpoint/2010/main" val="3525084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53A694C-F749-438E-9CC8-21F06A4F4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5AA546C-006F-4D8B-B0FE-7C325CD20679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4. CONCLUSÕES</a:t>
            </a:r>
          </a:p>
        </p:txBody>
      </p:sp>
    </p:spTree>
    <p:extLst>
      <p:ext uri="{BB962C8B-B14F-4D97-AF65-F5344CB8AC3E}">
        <p14:creationId xmlns:p14="http://schemas.microsoft.com/office/powerpoint/2010/main" val="447496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D5B3DB06-2A67-4488-B385-7AC5C724D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F4C3529-CC02-4EBF-BFF9-5CBAAD66D7A3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5. REFERÊNCIAS</a:t>
            </a:r>
          </a:p>
        </p:txBody>
      </p:sp>
    </p:spTree>
    <p:extLst>
      <p:ext uri="{BB962C8B-B14F-4D97-AF65-F5344CB8AC3E}">
        <p14:creationId xmlns:p14="http://schemas.microsoft.com/office/powerpoint/2010/main" val="2416281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D5B3DB06-2A67-4488-B385-7AC5C724D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F4C3529-CC02-4EBF-BFF9-5CBAAD66D7A3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6. AGRADECIMENTO</a:t>
            </a:r>
          </a:p>
        </p:txBody>
      </p:sp>
    </p:spTree>
    <p:extLst>
      <p:ext uri="{BB962C8B-B14F-4D97-AF65-F5344CB8AC3E}">
        <p14:creationId xmlns:p14="http://schemas.microsoft.com/office/powerpoint/2010/main" val="1616426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C2210A3-CD0A-4E0E-AC7B-2F203AAE089D}"/>
              </a:ext>
            </a:extLst>
          </p:cNvPr>
          <p:cNvSpPr txBox="1">
            <a:spLocks/>
          </p:cNvSpPr>
          <p:nvPr/>
        </p:nvSpPr>
        <p:spPr>
          <a:xfrm>
            <a:off x="237661" y="1041400"/>
            <a:ext cx="734417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>
                <a:cs typeface="Arial" panose="020B0604020202020204" pitchFamily="34" charset="0"/>
              </a:rPr>
              <a:t>TÍTULO DO TRABALHO TÍTULO DO TRABALHO TÍTULO DO TRABALHO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766A832-19EC-4D53-B42A-CCEAD1815318}"/>
              </a:ext>
            </a:extLst>
          </p:cNvPr>
          <p:cNvSpPr txBox="1">
            <a:spLocks/>
          </p:cNvSpPr>
          <p:nvPr/>
        </p:nvSpPr>
        <p:spPr>
          <a:xfrm>
            <a:off x="237661" y="5202238"/>
            <a:ext cx="7344173" cy="1655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>
                <a:latin typeface="+mj-lt"/>
                <a:cs typeface="Arial" panose="020B0604020202020204" pitchFamily="34" charset="0"/>
              </a:rPr>
              <a:t>Autor apresentador e contato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FF21E49-793B-4CDC-843A-665E2EE11A43}"/>
              </a:ext>
            </a:extLst>
          </p:cNvPr>
          <p:cNvSpPr txBox="1">
            <a:spLocks/>
          </p:cNvSpPr>
          <p:nvPr/>
        </p:nvSpPr>
        <p:spPr>
          <a:xfrm>
            <a:off x="237660" y="2814638"/>
            <a:ext cx="734417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latin typeface="Arial Black" panose="020B0A04020102020204" pitchFamily="34" charset="0"/>
                <a:cs typeface="Arial" panose="020B0604020202020204" pitchFamily="34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467302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</TotalTime>
  <Words>74</Words>
  <Application>Microsoft Office PowerPoint</Application>
  <PresentationFormat>Apresentação na tela (4:3)</PresentationFormat>
  <Paragraphs>12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Tema do Office</vt:lpstr>
      <vt:lpstr>TÍTULO DO TRABALHO TÍTULO DO TRABALHO TÍTULO DO TRABALHO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Marcelo Denadai</dc:creator>
  <cp:lastModifiedBy>Padrão</cp:lastModifiedBy>
  <cp:revision>22</cp:revision>
  <dcterms:created xsi:type="dcterms:W3CDTF">2017-03-20T23:29:17Z</dcterms:created>
  <dcterms:modified xsi:type="dcterms:W3CDTF">2024-04-30T19:26:47Z</dcterms:modified>
</cp:coreProperties>
</file>